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74" r:id="rId6"/>
    <p:sldId id="258" r:id="rId7"/>
    <p:sldId id="262" r:id="rId8"/>
    <p:sldId id="259" r:id="rId9"/>
    <p:sldId id="260" r:id="rId10"/>
    <p:sldId id="261" r:id="rId11"/>
    <p:sldId id="280" r:id="rId12"/>
    <p:sldId id="284" r:id="rId13"/>
    <p:sldId id="287" r:id="rId14"/>
    <p:sldId id="286" r:id="rId15"/>
    <p:sldId id="266" r:id="rId16"/>
    <p:sldId id="268" r:id="rId17"/>
    <p:sldId id="272" r:id="rId18"/>
    <p:sldId id="282" r:id="rId19"/>
    <p:sldId id="288" r:id="rId20"/>
    <p:sldId id="289" r:id="rId21"/>
    <p:sldId id="290" r:id="rId22"/>
    <p:sldId id="291" r:id="rId23"/>
    <p:sldId id="273" r:id="rId24"/>
    <p:sldId id="283" r:id="rId25"/>
    <p:sldId id="285" r:id="rId26"/>
    <p:sldId id="293" r:id="rId27"/>
    <p:sldId id="294" r:id="rId28"/>
    <p:sldId id="267" r:id="rId29"/>
    <p:sldId id="292" r:id="rId30"/>
    <p:sldId id="281" r:id="rId31"/>
    <p:sldId id="278" r:id="rId3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E940C9-CA27-58C4-62E5-6E44CC7AE4F4}" v="120" dt="2026-04-17T19:33:34.6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83"/>
    <p:restoredTop sz="94732"/>
  </p:normalViewPr>
  <p:slideViewPr>
    <p:cSldViewPr snapToGrid="0">
      <p:cViewPr varScale="1">
        <p:scale>
          <a:sx n="82" d="100"/>
          <a:sy n="82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8.96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17160 5950 16383 0 0,'1'0'0'0'0,"3"0"0"0"0,8 0 0 0 0,11 0 0 0 0,9 0 0 0 0,8 0 0 0 0,8 0 0 0 0,4 0 0 0 0,4 0 0 0 0,3-1 0 0 0,-1-2 0 0 0,0 1 0 0 0,-2 0 0 0 0,-2 0 0 0 0,-5-1 0 0 0,-6 0 0 0 0,-1 1 0 0 0,0 0 0 0 0,-2 0 0 0 0,-1 1 0 0 0,-2-2 0 0 0,-2 1 0 0 0,-2-1 0 0 0,0-1 0 0 0,-2 1 0 0 0,-1 0 0 0 0,1-1 0 0 0,0 0 0 0 0,0 0 0 0 0,0 0 0 0 0,1 1 0 0 0,-1 0 0 0 0,2-1 0 0 0,0 0 0 0 0,0 0 0 0 0,0 0 0 0 0,1 0 0 0 0,-2 1 0 0 0,0-1 0 0 0,-2 0 0 0 0,0 0 0 0 0,-2 2 0 0 0,-1-1 0 0 0,0 1 0 0 0,0 0 0 0 0,0-1 0 0 0,1 1 0 0 0,1 1 0 0 0,4 0 0 0 0,1 0 0 0 0,2 1 0 0 0,1 0 0 0 0,1 0 0 0 0,1 0 0 0 0,1 0 0 0 0,1 1 0 0 0,0-1 0 0 0,2 0 0 0 0,-1 0 0 0 0,-1 0 0 0 0,0 0 0 0 0,-2 0 0 0 0,-1 0 0 0 0,1 0 0 0 0,0 0 0 0 0,0 0 0 0 0,0 0 0 0 0,0 0 0 0 0,-2 0 0 0 0,0 0 0 0 0,0 0 0 0 0,0 0 0 0 0,1 0 0 0 0,2 2 0 0 0,1 1 0 0 0,1-1 0 0 0,2-1 0 0 0,4 0 0 0 0,4 0 0 0 0,2 0 0 0 0,2-1 0 0 0,1 0 0 0 0,0 0 0 0 0,-1-1 0 0 0,-3 1 0 0 0,-2 0 0 0 0,-2 0 0 0 0,-3 0 0 0 0,0 0 0 0 0,2 0 0 0 0,2 0 0 0 0,2 0 0 0 0,4 0 0 0 0,2 0 0 0 0,3 0 0 0 0,3 0 0 0 0,2 0 0 0 0,1 0 0 0 0,-2 0 0 0 0,-1 0 0 0 0,-4 0 0 0 0,-2 0 0 0 0,-3 0 0 0 0,-1-1 0 0 0,-1-1 0 0 0,0-1 0 0 0,-2-2 0 0 0,-2-1 0 0 0,-2-1 0 0 0,-2 1 0 0 0,-1 0 0 0 0,-3 1 0 0 0,-1 0 0 0 0,-1 2 0 0 0,-1 0 0 0 0,-1 2 0 0 0,-3 0 0 0 0,-2 1 0 0 0,-2 0 0 0 0,-3 0 0 0 0,-3 1 0 0 0,-2-1 0 0 0,-1 0 0 0 0,-1 0 0 0 0,-1 0 0 0 0,0 0 0 0 0,0 0 0 0 0,-3-1 0 0 0,-1-1 0 0 0,-1 0 0 0 0,-1 0 0 0 0,-3 0 0 0 0,-3 0 0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22095 7116 16383 0 0,'0'0'0'0'0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0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22112 7078 16383 0 0,'0'0'0'0'0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0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22164 7121 16383 0 0,'3'0'0'0'0,"11"0"0"0"0,18 0 0 0 0,23 0 0 0 0,25 0 0 0 0,22 0 0 0 0,20 0 0 0 0,7 0 0 0 0,-2 0 0 0 0,-1 0 0 0 0,1 1 0 0 0,-1 2 0 0 0,-2 0-16383 0 0,-22-1 16383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0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23466 7130 16383 0 0,'0'0'0'0'0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0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22774 7118 16383 0 0,'1'0'0'0'0,"7"0"0"0"0,14 0 0 0 0,22 0 0 0 0,26 0 0 0 0,33 0 0 0 0,35 0 0 0 0,26 0 0 0 0,17 0 0 0 0,12 0 0 0 0,5 0 0 0 0,-6 0 0 0 0,-14 0 0 0 0,-18 0 0 0 0,-21 0 0 0 0,-20 0 0 0 0,-19 0 0 0 0,-14 0 0 0 0,-11 0 0 0 0,-10 0 0 0 0,-8 0 0 0 0,-6 0 0 0 0,-6 0 0 0 0,-5 0 0 0 0,-5 0 0 0 0,-3 0 0 0 0,-7 0 0 0 0,-5 0 0 0 0,-7 0 0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0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16890 7429 16383 0 0,'1'0'0'0'0,"6"0"0"0"0,11 0 0 0 0,13 0 0 0 0,16 0 0 0 0,13 0 0 0 0,7 0 0 0 0,5 0 0 0 0,5 0 0 0 0,3 0 0 0 0,0 0 0 0 0,-2 0 0 0 0,-5 0 0 0 0,-3 0 0 0 0,-3 0 0 0 0,-2 0 0 0 0,-1 0 0 0 0,1 1 0 0 0,2 1 0 0 0,1 2 0 0 0,1 0 0 0 0,2 1 0 0 0,1-1 0 0 0,-2 1 0 0 0,-1-1 0 0 0,-2-1 0 0 0,-1-1 0 0 0,-3-1 0 0 0,0-1 0 0 0,-3 2 0 0 0,0 0 0 0 0,-2 0 0 0 0,-2 0 0 0 0,-1 0 0 0 0,-1 0 0 0 0,1 1 0 0 0,3 0 0 0 0,3-1 0 0 0,3 0 0 0 0,3 0 0 0 0,2 1 0 0 0,5 0 0 0 0,2-1 0 0 0,5 0 0 0 0,0-1 0 0 0,0-1 0 0 0,-6 0 0 0 0,-4 0 0 0 0,-7 0 0 0 0,-6 0 0 0 0,-4 0 0 0 0,-2 0 0 0 0,-1 0 0 0 0,0 0 0 0 0,0 0 0 0 0,0 0 0 0 0,-1 0 0 0 0,-2 0 0 0 0,0 0 0 0 0,0 0 0 0 0,1 0 0 0 0,1 0 0 0 0,0 0 0 0 0,1 0 0 0 0,2 0 0 0 0,2-1 0 0 0,2 0 0 0 0,-2-1 0 0 0,-2 0 0 0 0,-5 0 0 0 0,-6 0 0 0 0,-5-1 0 0 0,-5 0 0 0 0,-3 1 0 0 0,-1 0 0 0 0,-1 1 0 0 0,1 1 0 0 0,1 0 0 0 0,2 0 0 0 0,3 0 0 0 0,3 0 0 0 0,4 0 0 0 0,1 0 0 0 0,1 0 0 0 0,0 0 0 0 0,-2 0 0 0 0,-2 0 0 0 0,-2 0 0 0 0,0 0 0 0 0,-1 0 0 0 0,-1 0 0 0 0,-2 0 0 0 0,1 0 0 0 0,0 0 0 0 0,1 0 0 0 0,0 0 0 0 0,1 0 0 0 0,-1 0 0 0 0,1 0 0 0 0,2 0 0 0 0,4 0 0 0 0,6 0 0 0 0,8 0 0 0 0,10 0 0 0 0,12 0 0 0 0,8 0 0 0 0,6 0 0 0 0,0 0 0 0 0,-4 0 0 0 0,-6 0 0 0 0,-6 0 0 0 0,-7 0 0 0 0,-6 0 0 0 0,-5 0 0 0 0,-3 0 0 0 0,-5-1 0 0 0,-2-1 0 0 0,-2 0 0 0 0,0-1 0 0 0,0 0 0 0 0,0 0 0 0 0,-1 0 0 0 0,0 1 0 0 0,-1 1 0 0 0,0-1 0 0 0,-1 0 0 0 0,-3-1 0 0 0,-2 1 0 0 0,-2 1 0 0 0,-4 0 0 0 0,-2 0 0 0 0,-2 1 0 0 0,-2 0 0 0 0,0 0 0 0 0,-3 0 0 0 0,0 0 0 0 0,-2 0 0 0 0,-1 0 0 0 0,0 1 0 0 0,-1-1 0 0 0,1 0 0 0 0,-1 0 0 0 0,0 0 0 0 0,-2 0 0 0 0,-3 0 0 0 0,-2 0 0 0 0,-3 0 0 0 0,-2 0 0 0 0,-1 0 0 0 0,-2-1 0 0 0,-2-2 0 0 0,0 0 0 0 0,-2-1 0 0 0,0-1 0 0 0,0 0 0 0 0,0 0 0 0 0,0-1 0 0 0,-1 1 0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0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22091 7415 16383 0 0,'2'0'0'0'0,"6"0"0"0"0,11 0 0 0 0,18 0 0 0 0,17 0 0 0 0,14 0 0 0 0,6 0 0 0 0,-1 0 0 0 0,1 0 0 0 0,1 0 0 0 0,0 0 0 0 0,-2 0 0 0 0,-2-1 0 0 0,-5-3 0 0 0,-2-1 0 0 0,-1-1 0 0 0,-1 1 0 0 0,-1 0 0 0 0,0 1 0 0 0,-1 2 0 0 0,0 1 0 0 0,1 1 0 0 0,1 0 0 0 0,3 0 0 0 0,4 0 0 0 0,3 0 0 0 0,2 0 0 0 0,0 1 0 0 0,0-1 0 0 0,0 0 0 0 0,0 0 0 0 0,-1 0 0 0 0,-3 1 0 0 0,-5 1 0 0 0,-7 0 0 0 0,-8 0 0 0 0,-7 0 0 0 0,-5-1 0 0 0,-5-1 0 0 0,-1 1 0 0 0,-2-1 0 0 0,0 0 0 0 0,-1 0 0 0 0,2 0 0 0 0,0-1 0 0 0,1 1 0 0 0,1 0 0 0 0,1 0 0 0 0,1 0 0 0 0,-1 0 0 0 0,2 0 0 0 0,1 0 0 0 0,0 0 0 0 0,2 1 0 0 0,1 2 0 0 0,2 2 0 0 0,-1-1 0 0 0,-1 1 0 0 0,-2-1 0 0 0,-4 0 0 0 0,-1-1 0 0 0,-2-1 0 0 0,-1-1 0 0 0,0 2 0 0 0,1 0 0 0 0,-1 0 0 0 0,-2 1 0 0 0,-2-1 0 0 0,-6-1 0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0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16891 7710 16383 0 0,'4'0'0'0'0,"14"0"0"0"0,24 0 0 0 0,30 0 0 0 0,33 0 0 0 0,29 0 0 0 0,9 0 0 0 0,3 0 0 0 0,8 0 0 0 0,5 0 0 0 0,2 0 0 0 0,-5 0 0 0 0,-7 1 0 0 0,-11 3 0 0 0,-10 2 0 0 0,-10 3 0 0 0,-9 2 0 0 0,-9-1 0 0 0,-7 0 0 0 0,-8 0 0 0 0,-5-1 0 0 0,-3-1 0 0 0,-5-1 0 0 0,-3-1 0 0 0,0-1 0 0 0,3-2 0 0 0,6 1 0 0 0,7 0 0 0 0,7-2 0 0 0,5 0 0 0 0,2-1 0 0 0,0-1 0 0 0,-3 0 0 0 0,-5 0 0 0 0,-6 0 0 0 0,-6 0 0 0 0,-6 0 0 0 0,-5 0 0 0 0,-4 0 0 0 0,-2 0 0 0 0,-2 0 0 0 0,1 0 0 0 0,1 0 0 0 0,3 0 0 0 0,4 0 0 0 0,5 0 0 0 0,3 0 0 0 0,4 0 0 0 0,2 0 0 0 0,2 0 0 0 0,0 0 0 0 0,0 0 0 0 0,-3 0 0 0 0,-4 0 0 0 0,-5 0 0 0 0,-6 0 0 0 0,-4 0 0 0 0,-2 0 0 0 0,-2 0 0 0 0,-4 0 0 0 0,-1 0 0 0 0,-2 0 0 0 0,-1 0 0 0 0,-1 0 0 0 0,1-1 0 0 0,2-1 0 0 0,0 0 0 0 0,1 0 0 0 0,-1 0 0 0 0,1-1 0 0 0,0 1 0 0 0,0-1 0 0 0,3 0 0 0 0,3 2 0 0 0,4 0 0 0 0,3 0 0 0 0,3 1 0 0 0,2 0 0 0 0,2 0 0 0 0,4 0 0 0 0,1 0 0 0 0,0 0 0 0 0,-1 0 0 0 0,-3 0 0 0 0,-3 0 0 0 0,-3 0 0 0 0,-6 0 0 0 0,-4 0 0 0 0,-6 0 0 0 0,-5 0 0 0 0,-9 0 0 0 0,-6 0 0 0 0,-7 0 0 0 0,-5 0 0 0 0,-5 0 0 0 0,-4 0 0 0 0,-4-2 0 0 0,-4 0 0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0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22059 7852 16383 0 0,'1'0'0'0'0,"6"0"0"0"0,15 0 0 0 0,19 0 0 0 0,23 0 0 0 0,20 0 0 0 0,10 0 0 0 0,6 0 0 0 0,8 0 0 0 0,8-1 0 0 0,5-2 0 0 0,3-4 0 0 0,0-5 0 0 0,-3-2 0 0 0,-6-1 0 0 0,-7 0 0 0 0,-9 3 0 0 0,-9 2 0 0 0,-8 2 0 0 0,-5 2 0 0 0,-4 2 0 0 0,-2 0 0 0 0,-2 1 0 0 0,2 0 0 0 0,1 0 0 0 0,3-2 0 0 0,1 0 0 0 0,0-2 0 0 0,-2 0 0 0 0,-3-1 0 0 0,-1 0 0 0 0,-3 0 0 0 0,1 0 0 0 0,0-1 0 0 0,1 0 0 0 0,1-1 0 0 0,1-1 0 0 0,0 1 0 0 0,-2 1 0 0 0,-3 0 0 0 0,-7 1 0 0 0,-5 0 0 0 0,-4 1 0 0 0,-5 0 0 0 0,-4 2 0 0 0,-5 1 0 0 0,-5 2 0 0 0,-4 1 0 0 0,-4 0 0 0 0,-3 1 0 0 0,-3 0 0 0 0,-1-2 0 0 0,-2 0 0 0 0,-1 1 0 0 0,-2-1 0 0 0,-3 2 0 0 0,-2 2 0 0 0,1 2 0 0 0,2 3 0 0 0,3 0 0 0 0,2-1 0 0 0,1-1 0 0 0,0-2 0 0 0,-1-1 0 0 0,-1-1 0 0 0,-2-1 0 0 0,-4 0 0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0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16900 8100 16383 0 0,'2'0'0'0'0,"9"0"0"0"0,20 0 0 0 0,28 0 0 0 0,35 0 0 0 0,36 0 0 0 0,20 0 0 0 0,12 0 0 0 0,21 0 0 0 0,20 0 0 0 0,12 0 0 0 0,3 0 0 0 0,-2 0 0 0 0,-10 0 0 0 0,-15 0 0 0 0,-18 0 0 0 0,-22 0 0 0 0,-21 0 0 0 0,-20 0 0 0 0,-16 0 0 0 0,-15 0 0 0 0,-7 0 0 0 0,-4 0 0 0 0,0 0 0 0 0,5 0 0 0 0,8 0 0 0 0,8 0 0 0 0,9 0 0 0 0,7 0 0 0 0,7 0 0 0 0,3 0 0 0 0,2 0 0 0 0,0 0 0 0 0,-1 0 0 0 0,0 0 0 0 0,-2 0 0 0 0,-3 0 0 0 0,-2 0 0 0 0,-4 0 0 0 0,-3 0 0 0 0,-1 0 0 0 0,1 0 0 0 0,2 0 0 0 0,4 0 0 0 0,2 0 0 0 0,1 0 0 0 0,0 0 0 0 0,-3 0 0 0 0,1 0 0 0 0,3 0 0 0 0,0 0 0 0 0,0 0 0 0 0,-1 0 0 0 0,-5 0 0 0 0,-5 0 0 0 0,-5 0 0 0 0,-8 0 0 0 0,-8 0 0 0 0,-6 0 0 0 0,-8 0 0 0 0,-6 0 0 0 0,-4 0 0 0 0,-5 0 0 0 0,-2 0 0 0 0,1 0 0 0 0,1 0 0 0 0,2 0 0 0 0,1 0 0 0 0,2 0 0 0 0,1 0 0 0 0,1 0 0 0 0,2 0 0 0 0,4 0 0 0 0,5 0 0 0 0,4 0 0 0 0,3 0 0 0 0,3 0 0 0 0,5 0 0 0 0,3 0 0 0 0,5-1 0 0 0,2-1 0 0 0,0-3 0 0 0,-3-1 0 0 0,-5-2 0 0 0,-9-1 0 0 0,-10 1 0 0 0,-10 2 0 0 0,-8 0 0 0 0,-6 1 0 0 0,-5 1 0 0 0,-4 0 0 0 0,-2 1 0 0 0,-4 1 0 0 0,-4 1 0 0 0,-4 1 0 0 0,-5-1 0 0 0,-5 0 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8.98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21293 5900 16383 0 0,'0'-1'0'0'0,"-1"-1"0"0"0,1 0 0 0 0,6 1 0 0 0,12-1 0 0 0,16 1 0 0 0,10 1 0 0 0,7 0 0 0 0,9-1 0 0 0,10-1 0 0 0,7-1 0 0 0,2 1 0 0 0,0-1 0 0 0,-5-1 0 0 0,-4 1 0 0 0,-5 0 0 0 0,-3 1 0 0 0,-1 1 0 0 0,-1 0 0 0 0,0 1 0 0 0,1 0 0 0 0,2 0 0 0 0,3 0 0 0 0,3 1 0 0 0,1-1 0 0 0,2 0 0 0 0,-1 0 0 0 0,-2 0 0 0 0,-1 0 0 0 0,-3 0 0 0 0,-3-1 0 0 0,-2-1 0 0 0,-3-1 0 0 0,-2 1 0 0 0,-1-1 0 0 0,0 0 0 0 0,1-1 0 0 0,1 2 0 0 0,0-1 0 0 0,2 0 0 0 0,2 0 0 0 0,1 1 0 0 0,2 0 0 0 0,0-2 0 0 0,-1 0 0 0 0,-2-1 0 0 0,-1-3 0 0 0,-2 0 0 0 0,0-1 0 0 0,-1 0 0 0 0,0 0 0 0 0,1 1 0 0 0,3 0 0 0 0,1 2 0 0 0,0 0 0 0 0,-1 3 0 0 0,-2 1 0 0 0,-4 1 0 0 0,-4 0 0 0 0,-4 2 0 0 0,-5-1 0 0 0,-5 0 0 0 0,-4 0 0 0 0,-3 1 0 0 0,-3-1 0 0 0,-2 0 0 0 0,-1 0 0 0 0,-2 0 0 0 0,-1 0 0 0 0,-1 0 0 0 0,1 0 0 0 0,-1 0 0 0 0,0 0 0 0 0,1 0 0 0 0,0 0 0 0 0,-1 0 0 0 0,2 0 0 0 0,1 0 0 0 0,0 0 0 0 0,1 0 0 0 0,1 0 0 0 0,0 0 0 0 0,1 1 0 0 0,0 0 0 0 0,-2 1 0 0 0,-1 1 0 0 0,0 0 0 0 0,1 1 0 0 0,0 2 0 0 0,-1-1 0 0 0,-1 1 0 0 0,0-2 0 0 0,-1 1 0 0 0,0-1 0 0 0,-1 1 0 0 0,-1-2 0 0 0,-2 0 0 0 0,-4-1 0 0 0,-3-1 0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1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23213 8040 16383 0 0,'1'0'0'0'0,"10"0"0"0"0,20 0 0 0 0,20 0 0 0 0,18 0 0 0 0,15 0 0 0 0,3 0 0 0 0,0 0 0 0 0,6 0 0 0 0,8 0 0 0 0,5-1 0 0 0,4-4 0 0 0,-1-5 0 0 0,-5-4 0 0 0,-7-3 0 0 0,-7 0 0 0 0,-8 1 0 0 0,-9 3 0 0 0,-10 4 0 0 0,-10 3 0 0 0,-8 3 0 0 0,-7 1 0 0 0,-4 2 0 0 0,-3 1 0 0 0,-1-1 0 0 0,-1 1 0 0 0,1-1 0 0 0,-1 1 0 0 0,-1-1 0 0 0,0 0 0 0 0,1 0 0 0 0,1 0 0 0 0,2 0 0 0 0,4 0 0 0 0,2 0 0 0 0,5 0 0 0 0,2 0 0 0 0,1 0 0 0 0,-2 0 0 0 0,-4 0 0 0 0,-4 0 0 0 0,-5 0 0 0 0,-7 0 0 0 0,-6 0 0 0 0,-7 0 0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1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16970 8451 16383 0 0,'2'0'0'0'0,"8"0"0"0"0,18 0 0 0 0,30 0 0 0 0,32 0 0 0 0,32 0 0 0 0,19 0 0 0 0,13 0 0 0 0,16 0 0 0 0,16 0 0 0 0,15 0 0 0 0,9 0 0 0 0,0 0 0 0 0,-5 0 0 0 0,-12 0 0 0 0,-14 0 0 0 0,-17 0 0 0 0,-16 0 0 0 0,-18 0 0 0 0,-17 0 0 0 0,-18 0 0 0 0,-14 0 0 0 0,-13 0 0 0 0,-8 0 0 0 0,-6 0 0 0 0,-4 0 0 0 0,0-1 0 0 0,-2-2 0 0 0,-1-2 0 0 0,-1 1 0 0 0,-2 0 0 0 0,-2 2 0 0 0,-2 0 0 0 0,-2 1 0 0 0,-2 0 0 0 0,-1 1 0 0 0,-1 1 0 0 0,0-1 0 0 0,3 0 0 0 0,4 0 0 0 0,4 0 0 0 0,5 0 0 0 0,0 0 0 0 0,0-1 0 0 0,-3-1 0 0 0,-5 0 0 0 0,-6 0 0 0 0,-9 0 0 0 0,-7 1 0 0 0,-4 1 0 0 0,-2-1 0 0 0,0 1 0 0 0,-1 0 0 0 0,-1 0 0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1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20505 8561 16383 0 0,'2'0'0'0'0,"6"0"0"0"0,18 0 0 0 0,27 0 0 0 0,30 0 0 0 0,32 0 0 0 0,31 0 0 0 0,17 0 0 0 0,2 0 0 0 0,5 0 0 0 0,3 0 0 0 0,3 0 0 0 0,0 0 0 0 0,-5 0 0 0 0,-7 0 0 0 0,-11 0 0 0 0,-8 0 0 0 0,-11 0 0 0 0,-11 0 0 0 0,-13 0 0 0 0,-14 0 0 0 0,-12 0 0 0 0,-10 0 0 0 0,-10 0 0 0 0,-6 0 0 0 0,-5 0 0 0 0,-1 0 0 0 0,-2 0 0 0 0,1 0 0 0 0,2 0 0 0 0,3 0 0 0 0,3 0 0 0 0,3 0 0 0 0,3 0 0 0 0,1 0 0 0 0,2-2 0 0 0,1-3 0 0 0,1 0 0 0 0,3-2 0 0 0,3-1 0 0 0,1-1 0 0 0,2-1 0 0 0,3 0 0 0 0,1 0 0 0 0,-1 2 0 0 0,1 1 0 0 0,-3 0 0 0 0,-3 2 0 0 0,-4-1 0 0 0,-2 1 0 0 0,1-1 0 0 0,2-2 0 0 0,1-2 0 0 0,3-1 0 0 0,-2-2 0 0 0,0-1 0 0 0,-2-2 0 0 0,-4 1 0 0 0,-5 0 0 0 0,-6 2 0 0 0,-5 2 0 0 0,-9 2 0 0 0,-7 2 0 0 0,-5 2 0 0 0,-5 1 0 0 0,-2 1 0 0 0,-1 1 0 0 0,1 0 0 0 0,0-1 0 0 0,1 1 0 0 0,1 0 0 0 0,1 1 0 0 0,1 1 0 0 0,-1-1 0 0 0,0 1 0 0 0,-4 0 0 0 0,-4 1 0 0 0,-6-1 0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1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16871 8835 16383 0 0,'1'0'0'0'0,"3"0"0"0"0,9 0 0 0 0,17 0 0 0 0,21 0 0 0 0,21 0 0 0 0,9 0 0 0 0,6 0 0 0 0,11 0 0 0 0,8 0 0 0 0,5 0 0 0 0,4 0 0 0 0,3 0 0 0 0,-3 0 0 0 0,-4 0 0 0 0,-8 0 0 0 0,-10 0 0 0 0,-9 0 0 0 0,-9 0 0 0 0,-8 0 0 0 0,-8 0 0 0 0,-4 0 0 0 0,-4 0 0 0 0,-3 0 0 0 0,-2 0 0 0 0,-1 0 0 0 0,1 0 0 0 0,2 0 0 0 0,2 0 0 0 0,3 0 0 0 0,3 0 0 0 0,4 0 0 0 0,1 0 0 0 0,0 0 0 0 0,2 0 0 0 0,0 0 0 0 0,2 0 0 0 0,0 0 0 0 0,1 0 0 0 0,0 0 0 0 0,-3 0 0 0 0,-1 0 0 0 0,-2 0 0 0 0,-2 0 0 0 0,-2 0 0 0 0,-1 0 0 0 0,1 0 0 0 0,0 0 0 0 0,-1 0 0 0 0,1 0 0 0 0,0 0 0 0 0,3 0 0 0 0,1 0 0 0 0,5 0 0 0 0,6 0 0 0 0,5 0 0 0 0,6 0 0 0 0,3 0 0 0 0,1 0 0 0 0,-1 0 0 0 0,1 0 0 0 0,-2 0 0 0 0,-2-1 0 0 0,-3-1 0 0 0,-4-1 0 0 0,-3 0 0 0 0,-3 0 0 0 0,-4-1 0 0 0,-3 1 0 0 0,-4 1 0 0 0,-4 0 0 0 0,-5 0 0 0 0,-3 0 0 0 0,-2 0 0 0 0,-1 0 0 0 0,-1 0 0 0 0,1 0 0 0 0,2 0 0 0 0,2-1 0 0 0,2 1 0 0 0,3-2 0 0 0,2 1 0 0 0,-1 0 0 0 0,2 1 0 0 0,0 0 0 0 0,-3 2 0 0 0,-2-1 0 0 0,-2 1 0 0 0,-2 0 0 0 0,-2 0 0 0 0,-2-1 0 0 0,-1-1 0 0 0,-3 0 0 0 0,-2 1 0 0 0,0 0 0 0 0,-1 0 0 0 0,-2 0 0 0 0,-1 1 0 0 0,1 0 0 0 0,0 0 0 0 0,1 0 0 0 0,3 0 0 0 0,3 0 0 0 0,4 0 0 0 0,2 0 0 0 0,2 0 0 0 0,2 0 0 0 0,1 0 0 0 0,0 0 0 0 0,1 0 0 0 0,1 0 0 0 0,2-2 0 0 0,4-1 0 0 0,4-2 0 0 0,6 1 0 0 0,5-1 0 0 0,4 0 0 0 0,2 1 0 0 0,1 1 0 0 0,-2 1 0 0 0,-5 0 0 0 0,-6 2 0 0 0,-4 0 0 0 0,-5 0 0 0 0,-5 0 0 0 0,-4 0 0 0 0,-4 1 0 0 0,-4 2 0 0 0,-2 1 0 0 0,-2 1 0 0 0,-1 2 0 0 0,-1 0 0 0 0,-1 0 0 0 0,0 0 0 0 0,2 1 0 0 0,1-2 0 0 0,4-1 0 0 0,3 0 0 0 0,6-1 0 0 0,4-1 0 0 0,3-2 0 0 0,3 0 0 0 0,1-1 0 0 0,0 0 0 0 0,-2 0 0 0 0,-2-1 0 0 0,-1 1 0 0 0,-4 0 0 0 0,-3 1 0 0 0,-2 1 0 0 0,-4 0 0 0 0,-5 0 0 0 0,-5-1 0 0 0,-3 1 0 0 0,-4 0 0 0 0,-4 1 0 0 0,-4 1 0 0 0,-3 0 0 0 0,-3-1 0 0 0,-3-1 0 0 0,-3 0 0 0 0,-2 1 0 0 0,-2-1 0 0 0,-1-1 0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1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23255 8813 16383 0 0,'1'0'0'0'0,"5"0"0"0"0,9 0 0 0 0,16 0 0 0 0,21 0 0 0 0,23 0 0 0 0,12 0 0 0 0,9 0 0 0 0,12 0 0 0 0,10 0 0 0 0,4 0 0 0 0,-1 0 0 0 0,-5 0 0 0 0,-7 0 0 0 0,-9 0 0 0 0,-10 0 0 0 0,-10 0 0 0 0,-8 0 0 0 0,-5 0 0 0 0,-4 0 0 0 0,-2 0 0 0 0,1 0 0 0 0,3 0 0 0 0,2 0 0 0 0,3 0 0 0 0,4 0 0 0 0,1 0 0 0 0,0 0 0 0 0,-1 2 0 0 0,-4 2 0 0 0,-4 2 0 0 0,-5 2 0 0 0,-7 0 0 0 0,-7 0 0 0 0,-8-1 0 0 0,-8-1 0 0 0,-6-3 0 0 0,-6 0 0 0 0,-6-2 0 0 0,-3-1 0 0 0,-1 0 0 0 0,2 1 0 0 0,0 0 0 0 0,2 1 0 0 0,-1 0 0 0 0,-2-1 0 0 0,-1 0 0 0 0,-3-1 0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1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16875 9174 16383 0 0,'1'0'0'0'0,"2"0"0"0"0,7 0 0 0 0,16 0 0 0 0,20 0 0 0 0,21 0 0 0 0,16 0 0 0 0,10 0 0 0 0,15 0 0 0 0,17 0 0 0 0,12 0 0 0 0,8 0 0 0 0,-1 0 0 0 0,-5 0 0 0 0,-11 0 0 0 0,-14 0 0 0 0,-14 0 0 0 0,-12 0 0 0 0,-11 0 0 0 0,-7 0 0 0 0,-6 0 0 0 0,-3 0 0 0 0,-1 0 0 0 0,-1 0 0 0 0,1-1 0 0 0,0-4 0 0 0,2 0 0 0 0,1-3 0 0 0,2-1 0 0 0,2-1 0 0 0,0-1 0 0 0,-2 0 0 0 0,-2 1 0 0 0,-5 2 0 0 0,-4 2 0 0 0,-7 2 0 0 0,-5 0 0 0 0,-6 1 0 0 0,-4 1 0 0 0,-2 1 0 0 0,-1 0 0 0 0,0 1 0 0 0,2 0 0 0 0,1 0 0 0 0,2 0 0 0 0,1 0 0 0 0,0 0 0 0 0,0 0 0 0 0,-1 1 0 0 0,-2-2 0 0 0,0-1 0 0 0,1 0 0 0 0,1 0 0 0 0,3 0 0 0 0,3 1 0 0 0,4 0 0 0 0,4 1 0 0 0,5 0 0 0 0,5 0 0 0 0,3 0 0 0 0,3 0 0 0 0,3 0 0 0 0,0 0 0 0 0,-1 0 0 0 0,-2 0 0 0 0,-4 0 0 0 0,-4 0 0 0 0,-4 0 0 0 0,-5 0 0 0 0,-4 0 0 0 0,-3 0 0 0 0,-3 0 0 0 0,0 0 0 0 0,-2 0 0 0 0,1 0 0 0 0,1 0 0 0 0,3 0 0 0 0,4 0 0 0 0,5 0 0 0 0,5 0 0 0 0,5 0 0 0 0,4 0 0 0 0,3 0 0 0 0,2 0 0 0 0,0 0 0 0 0,-1 0 0 0 0,0 0 0 0 0,-4 0 0 0 0,-2 0 0 0 0,-5 0 0 0 0,-4 0 0 0 0,-4 0 0 0 0,-5 0 0 0 0,-3 0 0 0 0,-1 0 0 0 0,0-1 0 0 0,1-2 0 0 0,2-2 0 0 0,3-3 0 0 0,2-1 0 0 0,2-1 0 0 0,1 1 0 0 0,2 0 0 0 0,1 0 0 0 0,-1 0 0 0 0,-1 1 0 0 0,0 1 0 0 0,-1 1 0 0 0,2 3 0 0 0,4 0 0 0 0,5 2 0 0 0,7 1 0 0 0,5 0 0 0 0,4 0 0 0 0,0 1 0 0 0,0-1 0 0 0,-5 0 0 0 0,-5 0 0 0 0,-6 1 0 0 0,-8-1 0 0 0,-8 0 0 0 0,-7 0 0 0 0,-8 0 0 0 0,-5 0 0 0 0,-2 0 0 0 0,-1 0 0 0 0,-1 0 0 0 0,-1 0 0 0 0,1 0 0 0 0,2 0 0 0 0,2 0 0 0 0,2 1 0 0 0,2 2 0 0 0,2 2 0 0 0,2 1 0 0 0,1 1 0 0 0,1 2 0 0 0,2-1 0 0 0,1 1 0 0 0,-1 1 0 0 0,1 0 0 0 0,0-1 0 0 0,-2 1 0 0 0,-1 0 0 0 0,-1-2 0 0 0,-2-1 0 0 0,-2 1 0 0 0,-2-2 0 0 0,-2 0 0 0 0,-3-2 0 0 0,-1 0 0 0 0,-1 0 0 0 0,1-1 0 0 0,1-1 0 0 0,3-1 0 0 0,4 0 0 0 0,6-1 0 0 0,6 0 0 0 0,6 0 0 0 0,8 0 0 0 0,4 0 0 0 0,4 0 0 0 0,0-1 0 0 0,-1 1 0 0 0,-3 0 0 0 0,-4 0 0 0 0,-6 0 0 0 0,-7 0 0 0 0,-8 0 0 0 0,-7 0 0 0 0,-7 0 0 0 0,-7-2 0 0 0,-7-2 0 0 0,-3 0 0 0 0,-4-1 0 0 0,-1 0 0 0 0,0 0 0 0 0,0-1 0 0 0,2 1 0 0 0,0-1 0 0 0,0 2 0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1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23050 9040 16383 0 0,'2'0'0'0'0,"6"0"0"0"0,14 0 0 0 0,16 0 0 0 0,19 0 0 0 0,17 0 0 0 0,8 0 0 0 0,3 0 0 0 0,5 0 0 0 0,3 0 0 0 0,2 0 0 0 0,-4 0 0 0 0,-8 0 0 0 0,-10 0 0 0 0,-8 0 0 0 0,-6-1 0 0 0,-5-1 0 0 0,-1 0 0 0 0,-2 0 0 0 0,-2 0 0 0 0,-2 1 0 0 0,-1 0 0 0 0,-2 1 0 0 0,0 0 0 0 0,0 0 0 0 0,1 0 0 0 0,1 0 0 0 0,1 0 0 0 0,0 0 0 0 0,0 0 0 0 0,-2 0 0 0 0,-4 0 0 0 0,-3 0 0 0 0,-3 0 0 0 0,-3 0 0 0 0,-3 0 0 0 0,-2 0 0 0 0,-4 0 0 0 0,-5 0 0 0 0,-4 0 0 0 0,-5 0 0 0 0,-2 0 0 0 0,0 0 0 0 0,1 0 0 0 0,3 0 0 0 0,5 1 0 0 0,4 1 0 0 0,3 0 0 0 0,-1 1 0 0 0,-2 0 0 0 0,-4 0 0 0 0,-3-1 0 0 0,-2 0 0 0 0,0 0 0 0 0,1 0 0 0 0,2 1 0 0 0,1 1 0 0 0,-2 0 0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1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17211 9524 16383 0 0,'0'0'0'0'0,"6"0"0"0"0,12 0 0 0 0,18 0 0 0 0,23 0 0 0 0,22 0 0 0 0,14 0 0 0 0,7 0 0 0 0,18 0 0 0 0,24 0 0 0 0,22 0 0 0 0,20-2 0 0 0,20-1 0 0 0,16-4 0 0 0,8-2 0 0 0,1-4 0 0 0,-4-2 0 0 0,-8 0 0 0 0,-17-1 0 0 0,-22 1 0 0 0,-25 3 0 0 0,-25 2 0 0 0,-24 2 0 0 0,-21 3 0 0 0,-19 3 0 0 0,-16 1 0 0 0,-11 1 0 0 0,-7 0 0 0 0,-3 1 0 0 0,-2-1 0 0 0,4 1 0 0 0,2-1 0 0 0,5 0 0 0 0,6 0 0 0 0,6 0 0 0 0,9 0 0 0 0,7 0 0 0 0,7 0 0 0 0,5 0 0 0 0,4 0 0 0 0,2 0 0 0 0,1 0 0 0 0,0 0 0 0 0,1 0 0 0 0,-2 0 0 0 0,-1 0 0 0 0,-4 0 0 0 0,-4 1 0 0 0,-4 1 0 0 0,-5 0 0 0 0,-5 1 0 0 0,-4 1 0 0 0,-3-1 0 0 0,-2 0 0 0 0,1-1 0 0 0,1-1 0 0 0,5 0 0 0 0,4-1 0 0 0,5 0 0 0 0,4 0 0 0 0,3-1 0 0 0,2 1 0 0 0,1-1 0 0 0,-1-2 0 0 0,0-2 0 0 0,-2-1 0 0 0,-2-1 0 0 0,-3-1 0 0 0,-2 1 0 0 0,-1 0 0 0 0,-2 1 0 0 0,0 1 0 0 0,-2 0 0 0 0,-3 1 0 0 0,-3-1 0 0 0,-2 2 0 0 0,-2 0 0 0 0,-1 1 0 0 0,2 1 0 0 0,1 0 0 0 0,1 1 0 0 0,1 0 0 0 0,0 0 0 0 0,1 0 0 0 0,-1 1 0 0 0,-4-1 0 0 0,-2 0 0 0 0,-3 0 0 0 0,-3 0 0 0 0,-3 0 0 0 0,-1 0 0 0 0,-1 0 0 0 0,-1 0 0 0 0,1 0 0 0 0,0 0 0 0 0,-1 0 0 0 0,0 0 0 0 0,2 0 0 0 0,1 0 0 0 0,3 0 0 0 0,2 0 0 0 0,-2 0 0 0 0,-2 2 0 0 0,-2 0 0 0 0,-2 2 0 0 0,-1 0 0 0 0,-3 1 0 0 0,0-1 0 0 0,0 1 0 0 0,0 0 0 0 0,-1 0 0 0 0,-1-1 0 0 0,0 0 0 0 0,2 1 0 0 0,0 0 0 0 0,3-1 0 0 0,2 2 0 0 0,1-1 0 0 0,2 0 0 0 0,1 0 0 0 0,0 1 0 0 0,0-1 0 0 0,0 0 0 0 0,1-1 0 0 0,-1 1 0 0 0,0-1 0 0 0,0 0 0 0 0,1 2 0 0 0,1 1 0 0 0,2 0 0 0 0,1 1 0 0 0,0 0 0 0 0,-2-1 0 0 0,-4 0 0 0 0,-2 0 0 0 0,-4-2 0 0 0,-2-1 0 0 0,0 1 0 0 0,-1-2 0 0 0,0 0 0 0 0,-2-1 0 0 0,0-1 0 0 0,-1-1 0 0 0,-3 0 0 0 0,-2 0 0 0 0,-4 0 0 0 0,-5 0 0 0 0,-3 0 0 0 0,-5 0 0 0 0,-2-1 0 0 0,-2 2 0 0 0,-3 1 0 0 0,0 0 0 0 0,0-1 0 0 0,2 1 0 0 0,2-1 0 0 0,1-1 0 0 0,2 0 0 0 0,-2 0 0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1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16930 9844 16383 0 0,'3'0'0'0'0,"9"0"0"0"0,19 0 0 0 0,31 0 0 0 0,40 0 0 0 0,46 0 0 0 0,47 0 0 0 0,44 0 0 0 0,37 0 0 0 0,30 0 0 0 0,13 0 0 0 0,-8 2 0 0 0,-18 5 0 0 0,-26 5 0 0 0,-29 3 0 0 0,-33-1 0 0 0,-36-2 0 0 0,-33-4 0 0 0,-31-3 0 0 0,-24-2 0 0 0,-18-2 0 0 0,-12-1 0 0 0,-3-2 0 0 0,2-4 0 0 0,5-3 0 0 0,10-4 0 0 0,12 0 0 0 0,18-1 0 0 0,21 2 0 0 0,18 3 0 0 0,18 3 0 0 0,15 3 0 0 0,7 1 0 0 0,2 1 0 0 0,-7 2 0 0 0,-11-1 0 0 0,-14 1 0 0 0,-13-1 0 0 0,-16 1 0 0 0,-12-1 0 0 0,-13 0 0 0 0,-9 0 0 0 0,-7 0 0 0 0,-6 0 0 0 0,-3 0 0 0 0,-2 0 0 0 0,-1 0 0 0 0,0 0 0 0 0,0 0 0 0 0,1 0 0 0 0,0 0 0 0 0,1 0 0 0 0,0 0 0 0 0,0 0 0 0 0,2 0 0 0 0,2 0 0 0 0,3 0 0 0 0,6 0 0 0 0,8 0 0 0 0,5 0 0 0 0,8 0 0 0 0,5 0 0 0 0,1 0 0 0 0,-4 0 0 0 0,-7 0 0 0 0,-10 0 0 0 0,-10 0 0 0 0,-13 0 0 0 0,-11 0 0 0 0,-10 0 0 0 0,-7 0 0 0 0,-5 0 0 0 0,-5 0 0 0 0,-2 0 0 0 0,-1 0 0 0 0,-1 0 0 0 0,-2 0 0 0 0,0 0 0 0 0,-3 0 0 0 0,-2 0 0 0 0,0 0 0 0 0,0 0 0 0 0,-1 0 0 0 0,1 0 0 0 0,1 0 0 0 0,-1 0 0 0 0,1 0 0 0 0,-1 0 0 0 0,0 0 0 0 0,-1 0 0 0 0,0 0 0 0 0,-1 0 0 0 0,-1 0 0 0 0,-3 0 0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1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22834 9846 16383 0 0,'1'0'0'0'0,"5"0"0"0"0,10 0 0 0 0,23 0 0 0 0,25 0 0 0 0,19 0 0 0 0,15 0 0 0 0,6 0 0 0 0,-3 0 0 0 0,-9 0 0 0 0,-13 0 0 0 0,-16 0 0 0 0,-14 0 0 0 0,-13 0 0 0 0,-9-1 0 0 0,-3-1 0 0 0,-3-1 0 0 0,-3 0 0 0 0,-2 0 0 0 0,-3-1 0 0 0,-4 0 0 0 0,-3 1 0 0 0,-1 0 0 0 0,0 2 0 0 0,3-1 0 0 0,5-1 0 0 0,8 1 0 0 0,8 0 0 0 0,6 1 0 0 0,2 0 0 0 0,-1 1 0 0 0,-2 0 0 0 0,-3 0 0 0 0,-4 0 0 0 0,-3 0 0 0 0,-3 0 0 0 0,0 0 0 0 0,-2 0 0 0 0,0 0 0 0 0,0 0 0 0 0,0 0 0 0 0,0 0 0 0 0,1 0 0 0 0,0 0 0 0 0,-1 0 0 0 0,0 0 0 0 0,-3 0 0 0 0,-4 0 0 0 0,-2 0 0 0 0,2 0 0 0 0,8 0 0 0 0,15 0 0 0 0,17 0 0 0 0,19 0 0 0 0,12 0 0 0 0,7 0 0 0 0,1 0 0 0 0,-6 0 0 0 0,-8 0 0 0 0,-12 0 0 0 0,-12 0 0 0 0,-12 0 0 0 0,-10 0 0 0 0,-9 0 0 0 0,-8 0 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8.98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16827 6156 16383 0 0,'1'0'0'0'0,"5"0"0"0"0,10 0 0 0 0,16 0 0 0 0,19 0 0 0 0,21 0 0 0 0,13 0 0 0 0,11 0 0 0 0,18 0 0 0 0,17-3 0 0 0,16-3 0 0 0,11-2 0 0 0,7-2 0 0 0,1 1 0 0 0,-4 0 0 0 0,-10 3 0 0 0,-10 1 0 0 0,-14 3 0 0 0,-14 1 0 0 0,-16 0 0 0 0,-15 1 0 0 0,-13 1 0 0 0,-12-1 0 0 0,-9 0 0 0 0,-5 1 0 0 0,-5-1 0 0 0,-2 0 0 0 0,-2 0 0 0 0,-1 0 0 0 0,1 0 0 0 0,-1 0 0 0 0,0 0 0 0 0,-1 0 0 0 0,0 0 0 0 0,2 0 0 0 0,0 0 0 0 0,0 0 0 0 0,1 0 0 0 0,0 0 0 0 0,3 0 0 0 0,0 0 0 0 0,3 0 0 0 0,3 0 0 0 0,1 0 0 0 0,2 0 0 0 0,1 0 0 0 0,4 0 0 0 0,0 0 0 0 0,0 0 0 0 0,1 0 0 0 0,1 0 0 0 0,2 0 0 0 0,3 0 0 0 0,1 0 0 0 0,4 0 0 0 0,3 0 0 0 0,4 0 0 0 0,4 0 0 0 0,5 0 0 0 0,3 0 0 0 0,2 0 0 0 0,0 0 0 0 0,-4 0 0 0 0,-7 0 0 0 0,-5 0 0 0 0,-7 0 0 0 0,-5 0 0 0 0,-4 0 0 0 0,-3 0 0 0 0,-4 0 0 0 0,-2 0 0 0 0,-1 0 0 0 0,1 0 0 0 0,1 0 0 0 0,4 0 0 0 0,3 0 0 0 0,5 0 0 0 0,6 0 0 0 0,3 0 0 0 0,3 0 0 0 0,1 0 0 0 0,-2 0 0 0 0,-5 0 0 0 0,-3 0 0 0 0,-5 0 0 0 0,-4 0 0 0 0,-5 2 0 0 0,-4 0 0 0 0,-1 0 0 0 0,-1-1 0 0 0,-1 1 0 0 0,-2-2 0 0 0,-1 1 0 0 0,-1-1 0 0 0,-2 0 0 0 0,-1 0 0 0 0,0 0 0 0 0,1 0 0 0 0,2 0 0 0 0,5 1 0 0 0,4 1 0 0 0,6 2 0 0 0,5 0 0 0 0,4 0 0 0 0,-1-1 0 0 0,-2 0 0 0 0,-3 1 0 0 0,-4-1 0 0 0,-3 0 0 0 0,-2 0 0 0 0,-4 2 0 0 0,-1-1 0 0 0,-3 1 0 0 0,-1-1 0 0 0,-2 0 0 0 0,-1 0 0 0 0,1 0 0 0 0,1-1 0 0 0,1 0 0 0 0,1-1 0 0 0,1-1 0 0 0,0 0 0 0 0,1-1 0 0 0,-1 0 0 0 0,2 0 0 0 0,-1 0 0 0 0,1 0 0 0 0,-2 0 0 0 0,0 0 0 0 0,-3 0 0 0 0,-2 0 0 0 0,-3 0 0 0 0,-1 0 0 0 0,0-1 0 0 0,0-1 0 0 0,1-1 0 0 0,3-1 0 0 0,0 1 0 0 0,0-1 0 0 0,2-1 0 0 0,1 2 0 0 0,4-1 0 0 0,3 0 0 0 0,4 0 0 0 0,2 1 0 0 0,-1 1 0 0 0,0 1 0 0 0,-1 1 0 0 0,-1-1 0 0 0,0-1 0 0 0,1-1 0 0 0,0 1 0 0 0,1-2 0 0 0,0 0 0 0 0,0 0 0 0 0,-1-1 0 0 0,-1 1 0 0 0,-2 0 0 0 0,-1 0 0 0 0,-3 1 0 0 0,-2 1 0 0 0,-4 2 0 0 0,-4-1 0 0 0,-5 1 0 0 0,-2 0 0 0 0,-5 0 0 0 0,-3 0 0 0 0,-4 1 0 0 0,-2-1 0 0 0,-1 0 0 0 0,-1 0 0 0 0,0 0 0 0 0,1-1 0 0 0,1-1 0 0 0,0 0 0 0 0,1-2 0 0 0,0 1 0 0 0,-2 0 0 0 0,0 1 0 0 0,-3 1 0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2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16909 10216 16383 0 0,'-1'0'0'0'0,"2"0"0"0"0,16 0 0 0 0,28 0 0 0 0,36 0 0 0 0,41 0 0 0 0,26 0 0 0 0,19 0 0 0 0,26 0 0 0 0,27 0 0 0 0,21 0 0 0 0,8 0 0 0 0,-4 0 0 0 0,-7 2 0 0 0,-16 3 0 0 0,-21 5 0 0 0,-23 2 0 0 0,-26 2 0 0 0,-23-2 0 0 0,-21-2 0 0 0,-16-1 0 0 0,-11-1 0 0 0,-5-3 0 0 0,0-2 0 0 0,3-1 0 0 0,4-1 0 0 0,4-1 0 0 0,4 0 0 0 0,2 0 0 0 0,3 0 0 0 0,1-1 0 0 0,3 1 0 0 0,4 0 0 0 0,5 0 0 0 0,5 0 0 0 0,3-1 0 0 0,0-1 0 0 0,-5 0 0 0 0,-8-2 0 0 0,-12 0 0 0 0,-9-1 0 0 0,-10-1 0 0 0,-6 2 0 0 0,-4 0 0 0 0,0 1 0 0 0,-1 2 0 0 0,-1-1 0 0 0,-3 0 0 0 0,-3 0 0 0 0,-4-1 0 0 0,-3-1 0 0 0,-2 1 0 0 0,-2 1 0 0 0,0-1 0 0 0,-1 0 0 0 0,1 0 0 0 0,2 0 0 0 0,1-1 0 0 0,2 0 0 0 0,1-1 0 0 0,0 1 0 0 0,0 1 0 0 0,-1 1 0 0 0,-1 1 0 0 0,-2 0 0 0 0,-2 1 0 0 0,-2-1 0 0 0,2 0 0 0 0,4-2 0 0 0,6-3 0 0 0,7-1 0 0 0,6-2 0 0 0,8-2 0 0 0,4 1 0 0 0,6 0 0 0 0,3 1 0 0 0,5 1 0 0 0,5 1 0 0 0,2 1 0 0 0,2 3 0 0 0,-3 1 0 0 0,-5 0 0 0 0,-8 2 0 0 0,-8 0 0 0 0,-10 0 0 0 0,-9-3 0 0 0,-11-1 0 0 0,-7-1 0 0 0,-9 0 0 0 0,-5-1 0 0 0,-7 1 0 0 0,-4 0 0 0 0,-6 0 0 0 0,-4 1 0 0 0,-3-1 0 0 0,-2 1 0 0 0,-2-1 0 0 0,0 1 0 0 0,0-2 0 0 0,0 1 0 0 0,1 1 0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2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22594 10043 16383 0 0,'1'0'0'0'0,"9"0"0"0"0,17 0 0 0 0,25 0 0 0 0,24 0 0 0 0,20 0 0 0 0,7 0 0 0 0,-3 0 0 0 0,-1 0 0 0 0,-1 0 0 0 0,-2 0 0 0 0,-2 0 0 0 0,-2 0 0 0 0,-5 1 0 0 0,-4 0 0 0 0,-5 2 0 0 0,-6 1 0 0 0,-2 1 0 0 0,-2 2 0 0 0,-1 0 0 0 0,0 0 0 0 0,4 1 0 0 0,2-3 0 0 0,2 0 0 0 0,0-3 0 0 0,1 0 0 0 0,2 0 0 0 0,1 0 0 0 0,1 0 0 0 0,1 0 0 0 0,-1-1 0 0 0,-2 0 0 0 0,-2 0 0 0 0,-1-1 0 0 0,-2 0 0 0 0,-1 0 0 0 0,2 0 0 0 0,1 0 0 0 0,0-1 0 0 0,0 1 0 0 0,-1 0 0 0 0,-1 0 0 0 0,0 0 0 0 0,-2 0 0 0 0,-3 0 0 0 0,-5 0 0 0 0,-3 0 0 0 0,-6 0 0 0 0,-6 0 0 0 0,-8 0 0 0 0,-6 0 0 0 0,-6 0 0 0 0,-5 0 0 0 0,-7 0 0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9.02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19081 10503 16383 0 0,'-2'0'0'0'0,"-4"0"0"0"0,-8 0 0 0 0,-19 0 0 0 0,-25 0 0 0 0,-28 0 0 0 0,-14 0 0 0 0,-7 0 0 0 0,-9 0 0 0 0,-5 0 0 0 0,-2 0 0 0 0,5 1 0 0 0,8 2 0 0 0,8 1 0 0 0,12 1 0 0 0,15-1 0 0 0,12-1 0 0 0,13-1 0 0 0,9 0 0 0 0,8-2 0 0 0,4 1 0 0 0,5-1 0 0 0,1-1 0 0 0,0 1 0 0 0,-2 0 0 0 0,-4 0 0 0 0,-2 0 0 0 0,-2 0 0 0 0,-1 0 0 0 0,-1 0 0 0 0,0 0 0 0 0,2 0 0 0 0,1 0 0 0 0,0 0 0 0 0,3 0 0 0 0,3 0 0 0 0,3 0 0 0 0,4 0 0 0 0,3 0 0 0 0,4 0 0 0 0,2 0 0 0 0,2 0 0 0 0,1 0 0 0 0,-1 0 0 0 0,1 0 0 0 0,-1 0 0 0 0,-1 0 0 0 0,0 0 0 0 0,-1-1 0 0 0,-1-1 0 0 0,-1 0 0 0 0,-2 0 0 0 0,-1 0 0 0 0,0-1 0 0 0,1 0 0 0 0,1 0 0 0 0,4 1 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8.98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23199 6081 16383 0 0,'1'0'0'0'0,"5"0"0"0"0,9 0 0 0 0,12 0 0 0 0,15 0 0 0 0,13 0 0 0 0,12 0 0 0 0,6 0 0 0 0,4 0 0 0 0,0 0 0 0 0,-3 0 0 0 0,-7 0 0 0 0,-5 0 0 0 0,-9 0 0 0 0,-6 0 0 0 0,-7 0 0 0 0,-5 0 0 0 0,-4 0 0 0 0,-3 0 0 0 0,-4 0 0 0 0,-3 0 0 0 0,-3 0 0 0 0,-3 0 0 0 0,-2 0 0 0 0,-2 0 0 0 0,0 0 0 0 0,-1 0 0 0 0,2 0 0 0 0,0 0 0 0 0,1 0 0 0 0,1-1 0 0 0,-1-1 0 0 0,-1 0 0 0 0,-1 0 0 0 0,-4 1 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8.98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16868 6473 16383 0 0,'1'0'0'0'0,"8"0"0"0"0,18 0 0 0 0,27 0 0 0 0,29 0 0 0 0,31 0 0 0 0,17 0 0 0 0,7-2 0 0 0,11-2 0 0 0,9-2 0 0 0,6 0 0 0 0,-2 1 0 0 0,-6 1 0 0 0,-13 2 0 0 0,-15 1 0 0 0,-17 0 0 0 0,-15 1 0 0 0,-14 0 0 0 0,-12 0 0 0 0,-11 1 0 0 0,-9-1 0 0 0,-6 0 0 0 0,-4 0 0 0 0,-3 0 0 0 0,0-1 0 0 0,1-1 0 0 0,1 0 0 0 0,2 0 0 0 0,1 0 0 0 0,0 1 0 0 0,0 1 0 0 0,-1-1 0 0 0,-2 1 0 0 0,-2 0 0 0 0,0 0 0 0 0,-2 0 0 0 0,-3 0 0 0 0,-1 1 0 0 0,-1-1 0 0 0,1 0 0 0 0,2 0 0 0 0,2 0 0 0 0,1 0 0 0 0,1 0 0 0 0,2 0 0 0 0,1 0 0 0 0,0 0 0 0 0,0 0 0 0 0,2 0 0 0 0,-1 0 0 0 0,-1 0 0 0 0,1 0 0 0 0,1 0 0 0 0,0 0 0 0 0,0 0 0 0 0,1 0 0 0 0,1 0 0 0 0,2 0 0 0 0,1 0 0 0 0,4 0 0 0 0,5 0 0 0 0,4 0 0 0 0,6 0 0 0 0,2-1 0 0 0,1-3 0 0 0,0 0 0 0 0,-4-2 0 0 0,-4-1 0 0 0,-4-1 0 0 0,-5 1 0 0 0,-5-1 0 0 0,-3 0 0 0 0,-4 2 0 0 0,-1 2 0 0 0,-2 0 0 0 0,0 1 0 0 0,-1 0 0 0 0,1 1 0 0 0,1 1 0 0 0,1 0 0 0 0,-1 0 0 0 0,1 1 0 0 0,1 0 0 0 0,-2 0 0 0 0,2 0 0 0 0,-1 0 0 0 0,1 0 0 0 0,-1 1 0 0 0,0-1 0 0 0,0 0 0 0 0,-1 0 0 0 0,-2 0 0 0 0,-1 0 0 0 0,-2 0 0 0 0,1 0 0 0 0,-1 0 0 0 0,1 0 0 0 0,0 0 0 0 0,0 0 0 0 0,1 0 0 0 0,1 0 0 0 0,1 0 0 0 0,0 0 0 0 0,2 0 0 0 0,0 0 0 0 0,1 0 0 0 0,-1 0 0 0 0,1 0 0 0 0,-1 0 0 0 0,1 2 0 0 0,-2 0 0 0 0,0 1 0 0 0,0 1 0 0 0,1 0 0 0 0,-1-1 0 0 0,2 1 0 0 0,-1 0 0 0 0,0 0 0 0 0,0 1 0 0 0,-2-1 0 0 0,0 1 0 0 0,-1 0 0 0 0,-1-1 0 0 0,0 1 0 0 0,0 0 0 0 0,0-1 0 0 0,1 0 0 0 0,0 1 0 0 0,2-1 0 0 0,2 1 0 0 0,1 0 0 0 0,2 0 0 0 0,0 1 0 0 0,0 0 0 0 0,1 0 0 0 0,0 0 0 0 0,0-1 0 0 0,-2 0 0 0 0,-2-1 0 0 0,-4-1 0 0 0,-3-1 0 0 0,-3-1 0 0 0,-2 1 0 0 0,-3 0 0 0 0,-2 0 0 0 0,-2-1 0 0 0,-1 0 0 0 0,-3-1 0 0 0,0 0 0 0 0,0 0 0 0 0,-2 0 0 0 0,0 0 0 0 0,0 0 0 0 0,-2 0 0 0 0,1 0 0 0 0,-1 0 0 0 0,1 0 0 0 0,0 0 0 0 0,1 0 0 0 0,0 0 0 0 0,1 0 0 0 0,1 0 0 0 0,1 0 0 0 0,1 0 0 0 0,1-2 0 0 0,2-1 0 0 0,3-1 0 0 0,5-1 0 0 0,3-1 0 0 0,4-1 0 0 0,3 1 0 0 0,2 0 0 0 0,1 0 0 0 0,0 0 0 0 0,-2 1 0 0 0,-3 2 0 0 0,-4 0 0 0 0,-2 0 0 0 0,-3 0 0 0 0,-2 1 0 0 0,0 1 0 0 0,1 1 0 0 0,0-1 0 0 0,1 1 0 0 0,0 0 0 0 0,-1 1 0 0 0,-3-1 0 0 0,-1 0 0 0 0,-3 0 0 0 0,1 0 0 0 0,0 0 0 0 0,0 0 0 0 0,1 0 0 0 0,0 0 0 0 0,1 0 0 0 0,1 0 0 0 0,1 0 0 0 0,2 0 0 0 0,3 0 0 0 0,0 0 0 0 0,1-1 0 0 0,-3-1 0 0 0,-3 0 0 0 0,-2 0 0 0 0,-2 1 0 0 0,-4 0 0 0 0,-3 0 0 0 0,-5 0 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8.98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23018 6396 16383 0 0,'0'0'0'0'0,"5"0"0"0"0,8 0 0 0 0,16 0 0 0 0,21 0 0 0 0,20 0 0 0 0,17 0 0 0 0,11 0 0 0 0,8 0 0 0 0,1 0 0 0 0,-3 0 0 0 0,-7 0 0 0 0,-7 0 0 0 0,-9 0 0 0 0,-8 0 0 0 0,-7 0 0 0 0,-9 0 0 0 0,-7 0 0 0 0,-6 0 0 0 0,-8 0 0 0 0,-6 0 0 0 0,-5 0 0 0 0,-2 0 0 0 0,-1 0 0 0 0,-1 0 0 0 0,0 0 0 0 0,-2 0 0 0 0,-4 0 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8.99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17019 6840 16383 0 0,'2'0'0'0'0,"3"0"0"0"0,6 0 0 0 0,10 0 0 0 0,14 0 0 0 0,14 0 0 0 0,14 0 0 0 0,11 0 0 0 0,10 0 0 0 0,6 0 0 0 0,4 0 0 0 0,3 0 0 0 0,1 0 0 0 0,-1 0 0 0 0,-2 0 0 0 0,-4 0 0 0 0,-5 0 0 0 0,-6 0 0 0 0,-6 0 0 0 0,-6 0 0 0 0,-2 0 0 0 0,-3 0 0 0 0,-1 0 0 0 0,1 0 0 0 0,2 0 0 0 0,4 0 0 0 0,6 0 0 0 0,5 0 0 0 0,6 0 0 0 0,5 0 0 0 0,3 0 0 0 0,2 0 0 0 0,0 0 0 0 0,-3 0 0 0 0,-3 0 0 0 0,-2 0 0 0 0,1 0 0 0 0,2 0 0 0 0,1-2 0 0 0,4 0 0 0 0,5 0 0 0 0,3 0 0 0 0,3-1 0 0 0,3-1 0 0 0,4-1 0 0 0,5-1 0 0 0,4-2 0 0 0,1 1 0 0 0,-3 2 0 0 0,-4 1 0 0 0,-7 2 0 0 0,-9-1 0 0 0,-8 0 0 0 0,-8 0 0 0 0,-6-2 0 0 0,-4 1 0 0 0,-4-1 0 0 0,-3-1 0 0 0,-1 0 0 0 0,0 0 0 0 0,-2 0 0 0 0,-2 0 0 0 0,-2 1 0 0 0,-2 0 0 0 0,-6 2 0 0 0,-4 1 0 0 0,-5 1 0 0 0,-3 0 0 0 0,-2 1 0 0 0,-2 0 0 0 0,0 0 0 0 0,0 1 0 0 0,1-1 0 0 0,4 0 0 0 0,3 0 0 0 0,5 0 0 0 0,6 0 0 0 0,5 0 0 0 0,4 0 0 0 0,5 0 0 0 0,2 0 0 0 0,0 0 0 0 0,-2 0 0 0 0,-5 0 0 0 0,-6 0 0 0 0,-6-1 0 0 0,-6-1 0 0 0,-6-2 0 0 0,-5-1 0 0 0,-3-1 0 0 0,-2-1 0 0 0,-1 1 0 0 0,0-1 0 0 0,1 1 0 0 0,0 0 0 0 0,1 1 0 0 0,2 2 0 0 0,1 1 0 0 0,0 1 0 0 0,1-1 0 0 0,0 0 0 0 0,0 0 0 0 0,-1 0 0 0 0,0 1 0 0 0,-2 0 0 0 0,0 1 0 0 0,-1 0 0 0 0,-1 0 0 0 0,1 0 0 0 0,-1 0 0 0 0,0 0 0 0 0,1 0 0 0 0,0 0 0 0 0,0 0 0 0 0,2 0 0 0 0,0 0 0 0 0,0 0 0 0 0,1 0 0 0 0,0 0 0 0 0,0 0 0 0 0,0 0 0 0 0,0 0 0 0 0,2 0 0 0 0,-1 0 0 0 0,-1 0 0 0 0,0 0 0 0 0,-2 0 0 0 0,0 0 0 0 0,-1 0 0 0 0,-1 0 0 0 0,-1 0 0 0 0,-2 0 0 0 0,-3 0 0 0 0,0 0 0 0 0,-2 0 0 0 0,0 0 0 0 0,-1 0 0 0 0,-1 0 0 0 0,-1 0 0 0 0,0 0 0 0 0,0 0 0 0 0,3 0 0 0 0,2 0 0 0 0,1 0 0 0 0,1 0 0 0 0,2 0 0 0 0,-1 0 0 0 0,0 0 0 0 0,0 0 0 0 0,0 0 0 0 0,-1 0 0 0 0,0 0 0 0 0,-2 0 0 0 0,-1 0 0 0 0,-1 0 0 0 0,-1 0 0 0 0,1 0 0 0 0,-1 0 0 0 0,0 0 0 0 0,-1 0 0 0 0,0 0 0 0 0,-2 0 0 0 0,0 0 0 0 0,-2 0 0 0 0,1 0 0 0 0,0 0 0 0 0,0 0 0 0 0,2 0 0 0 0,-1 0 0 0 0,2 0 0 0 0,0 0 0 0 0,2 0 0 0 0,0 0 0 0 0,1 0 0 0 0,0 0 0 0 0,-2 0 0 0 0,0 0 0 0 0,-1 0 0 0 0,0 0 0 0 0,-1 0 0 0 0,0 0 0 0 0,2 0 0 0 0,2 0 0 0 0,1 0 0 0 0,2 0 0 0 0,2 1 0 0 0,1 1 0 0 0,1 0 0 0 0,-1 1 0 0 0,-2 1 0 0 0,-2-1 0 0 0,-2-1 0 0 0,-2 0 0 0 0,-1-1 0 0 0,-1 0 0 0 0,0-1 0 0 0,-1 0 0 0 0,1 0 0 0 0,-1 0 0 0 0,1 0 0 0 0,-1-1 0 0 0,1 1 0 0 0,0 0 0 0 0,-1 0 0 0 0,0 0 0 0 0,-1 0 0 0 0,-1 0 0 0 0,-3 0 0 0 0,-2 0 0 0 0,-3 0 0 0 0,-1 0 0 0 0,-3 0 0 0 0,-1 0 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8.99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23873 6666 16383 0 0,'1'0'0'0'0,"1"0"0"0"0,6 0 0 0 0,11 0 0 0 0,16 0 0 0 0,13 0 0 0 0,10-1 0 0 0,5-1 0 0 0,1-1 0 0 0,-3 1 0 0 0,-4 0 0 0 0,-7 1 0 0 0,-7 0 0 0 0,-5 1 0 0 0,-5 0 0 0 0,-5 0 0 0 0,-3 0 0 0 0,-3 0 0 0 0,-2 0 0 0 0,-1 0 0 0 0,-3 0 0 0 0,-3 0 0 0 0,-5 0 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4-14T21:50:38.99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16877 7093 16383 0 0,'3'0'0'0'0,"8"0"0"0"0,18 0 0 0 0,18 0 0 0 0,19 0 0 0 0,19 0 0 0 0,9 0 0 0 0,2 0 0 0 0,6 0 0 0 0,6 0 0 0 0,3 0 0 0 0,2 0 0 0 0,-3 0 0 0 0,-6 0 0 0 0,-9 0 0 0 0,-8 0 0 0 0,-6 0 0 0 0,-7 0 0 0 0,-6 0 0 0 0,-4 0 0 0 0,-5 0 0 0 0,-4 0 0 0 0,-2 0 0 0 0,-2 0 0 0 0,-1 0 0 0 0,-1 0 0 0 0,0 0 0 0 0,1 0 0 0 0,2 0 0 0 0,4 1 0 0 0,2 1 0 0 0,5 1 0 0 0,2 0 0 0 0,4 1 0 0 0,1 0 0 0 0,2-1 0 0 0,-2-1 0 0 0,-3-1 0 0 0,-2 0 0 0 0,-5-1 0 0 0,-5 0 0 0 0,-6 0 0 0 0,-5-1 0 0 0,-6 1 0 0 0,-4 0 0 0 0,-4 0 0 0 0,-2 0 0 0 0,-1 0 0 0 0,1 0 0 0 0,0 0 0 0 0,2 0 0 0 0,2 0 0 0 0,4 0 0 0 0,3 0 0 0 0,6 0 0 0 0,6 0 0 0 0,7 0 0 0 0,3 0 0 0 0,0-1 0 0 0,-1-1 0 0 0,-3 0 0 0 0,-3 0 0 0 0,-4 0 0 0 0,-2 1 0 0 0,-3 0 0 0 0,-1 1 0 0 0,-1 0 0 0 0,0 0 0 0 0,-1 0 0 0 0,1-2 0 0 0,1 0 0 0 0,-1-1 0 0 0,0 0 0 0 0,-1-2 0 0 0,-2 0 0 0 0,-3 0 0 0 0,-3-1 0 0 0,-2 2 0 0 0,-2 0 0 0 0,-2 0 0 0 0,0 0 0 0 0,0 2 0 0 0,0 0 0 0 0,1-1 0 0 0,0 0 0 0 0,1 1 0 0 0,1 1 0 0 0,1 0 0 0 0,3 0 0 0 0,0 1 0 0 0,-1 0 0 0 0,0 0 0 0 0,-1 1 0 0 0,0-1 0 0 0,-1 0 0 0 0,0 0 0 0 0,0-1 0 0 0,0-1 0 0 0,3 0 0 0 0,2 0 0 0 0,3 1 0 0 0,4 0 0 0 0,3 0 0 0 0,0 1 0 0 0,1 0 0 0 0,-2 0 0 0 0,0 0 0 0 0,-3 0 0 0 0,-1 0 0 0 0,-2 0 0 0 0,-1 0 0 0 0,0 0 0 0 0,-1 0 0 0 0,1 0 0 0 0,3 0 0 0 0,3 0 0 0 0,0 0 0 0 0,0 0 0 0 0,1 1 0 0 0,0 2 0 0 0,-1 1 0 0 0,0 1 0 0 0,-1 1 0 0 0,-4 1 0 0 0,-2 0 0 0 0,-2-1 0 0 0,-2 0 0 0 0,-2-1 0 0 0,-1 0 0 0 0,-3-1 0 0 0,-1-1 0 0 0,-2 0 0 0 0,-3 0 0 0 0,0-2 0 0 0,-2 0 0 0 0,-3-1 0 0 0,-1 0 0 0 0,-3 2 0 0 0,-2-1 0 0 0,-2 1 0 0 0,0 0 0 0 0,-1-1 0 0 0,1-1 0 0 0,1 1 0 0 0,2-1 0 0 0,2 0 0 0 0,0 0 0 0 0,2 0 0 0 0,-1 0 0 0 0,-1-1 0 0 0,0 1 0 0 0,-2 1 0 0 0,0 1 0 0 0,-2 0 0 0 0,-2 0 0 0 0,0 0 0 0 0,-1-2 0 0 0,0 1 0 0 0,-1-1 0 0 0,0 0 0 0 0,-2 0 0 0 0,1 0 0 0 0,-1 0 0 0 0,1 0 0 0 0,1 0 0 0 0,1 0 0 0 0,2 0 0 0 0,2 0 0 0 0,-1 0 0 0 0,-2 0 0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36.png"/><Relationship Id="rId18" Type="http://schemas.openxmlformats.org/officeDocument/2006/relationships/customXml" Target="../ink/ink8.xml"/><Relationship Id="rId3" Type="http://schemas.openxmlformats.org/officeDocument/2006/relationships/image" Target="../media/image33.png"/><Relationship Id="rId21" Type="http://schemas.openxmlformats.org/officeDocument/2006/relationships/image" Target="../media/image40.png"/><Relationship Id="rId7" Type="http://schemas.openxmlformats.org/officeDocument/2006/relationships/image" Target="../media/image330.png"/><Relationship Id="rId12" Type="http://schemas.openxmlformats.org/officeDocument/2006/relationships/customXml" Target="../ink/ink5.xml"/><Relationship Id="rId17" Type="http://schemas.openxmlformats.org/officeDocument/2006/relationships/image" Target="../media/image38.png"/><Relationship Id="rId2" Type="http://schemas.openxmlformats.org/officeDocument/2006/relationships/image" Target="../media/image3.png"/><Relationship Id="rId16" Type="http://schemas.openxmlformats.org/officeDocument/2006/relationships/customXml" Target="../ink/ink7.xml"/><Relationship Id="rId20" Type="http://schemas.openxmlformats.org/officeDocument/2006/relationships/customXml" Target="../ink/ink9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11" Type="http://schemas.openxmlformats.org/officeDocument/2006/relationships/image" Target="../media/image350.png"/><Relationship Id="rId5" Type="http://schemas.openxmlformats.org/officeDocument/2006/relationships/image" Target="../media/image35.png"/><Relationship Id="rId15" Type="http://schemas.openxmlformats.org/officeDocument/2006/relationships/image" Target="../media/image37.png"/><Relationship Id="rId10" Type="http://schemas.openxmlformats.org/officeDocument/2006/relationships/customXml" Target="../ink/ink4.xml"/><Relationship Id="rId19" Type="http://schemas.openxmlformats.org/officeDocument/2006/relationships/image" Target="../media/image39.png"/><Relationship Id="rId4" Type="http://schemas.openxmlformats.org/officeDocument/2006/relationships/image" Target="../media/image34.png"/><Relationship Id="rId9" Type="http://schemas.openxmlformats.org/officeDocument/2006/relationships/image" Target="../media/image340.png"/><Relationship Id="rId14" Type="http://schemas.openxmlformats.org/officeDocument/2006/relationships/customXml" Target="../ink/ink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ustomXml" Target="../ink/ink11.xml"/><Relationship Id="rId13" Type="http://schemas.openxmlformats.org/officeDocument/2006/relationships/image" Target="../media/image43.png"/><Relationship Id="rId18" Type="http://schemas.openxmlformats.org/officeDocument/2006/relationships/customXml" Target="../ink/ink17.xml"/><Relationship Id="rId26" Type="http://schemas.openxmlformats.org/officeDocument/2006/relationships/customXml" Target="../ink/ink21.xml"/><Relationship Id="rId3" Type="http://schemas.openxmlformats.org/officeDocument/2006/relationships/image" Target="../media/image33.png"/><Relationship Id="rId21" Type="http://schemas.openxmlformats.org/officeDocument/2006/relationships/image" Target="../media/image47.png"/><Relationship Id="rId7" Type="http://schemas.openxmlformats.org/officeDocument/2006/relationships/image" Target="../media/image41.png"/><Relationship Id="rId12" Type="http://schemas.openxmlformats.org/officeDocument/2006/relationships/customXml" Target="../ink/ink14.xml"/><Relationship Id="rId17" Type="http://schemas.openxmlformats.org/officeDocument/2006/relationships/image" Target="../media/image45.png"/><Relationship Id="rId25" Type="http://schemas.openxmlformats.org/officeDocument/2006/relationships/image" Target="../media/image49.png"/><Relationship Id="rId2" Type="http://schemas.openxmlformats.org/officeDocument/2006/relationships/image" Target="../media/image3.png"/><Relationship Id="rId16" Type="http://schemas.openxmlformats.org/officeDocument/2006/relationships/customXml" Target="../ink/ink16.xml"/><Relationship Id="rId20" Type="http://schemas.openxmlformats.org/officeDocument/2006/relationships/customXml" Target="../ink/ink18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0.xml"/><Relationship Id="rId11" Type="http://schemas.openxmlformats.org/officeDocument/2006/relationships/customXml" Target="../ink/ink13.xml"/><Relationship Id="rId24" Type="http://schemas.openxmlformats.org/officeDocument/2006/relationships/customXml" Target="../ink/ink20.xml"/><Relationship Id="rId5" Type="http://schemas.openxmlformats.org/officeDocument/2006/relationships/image" Target="../media/image35.png"/><Relationship Id="rId15" Type="http://schemas.openxmlformats.org/officeDocument/2006/relationships/image" Target="../media/image44.png"/><Relationship Id="rId23" Type="http://schemas.openxmlformats.org/officeDocument/2006/relationships/image" Target="../media/image48.png"/><Relationship Id="rId10" Type="http://schemas.openxmlformats.org/officeDocument/2006/relationships/image" Target="../media/image42.png"/><Relationship Id="rId19" Type="http://schemas.openxmlformats.org/officeDocument/2006/relationships/image" Target="../media/image46.png"/><Relationship Id="rId4" Type="http://schemas.openxmlformats.org/officeDocument/2006/relationships/image" Target="../media/image34.png"/><Relationship Id="rId9" Type="http://schemas.openxmlformats.org/officeDocument/2006/relationships/customXml" Target="../ink/ink12.xml"/><Relationship Id="rId14" Type="http://schemas.openxmlformats.org/officeDocument/2006/relationships/customXml" Target="../ink/ink15.xml"/><Relationship Id="rId22" Type="http://schemas.openxmlformats.org/officeDocument/2006/relationships/customXml" Target="../ink/ink19.xml"/><Relationship Id="rId27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ustomXml" Target="../ink/ink23.xml"/><Relationship Id="rId13" Type="http://schemas.openxmlformats.org/officeDocument/2006/relationships/image" Target="../media/image54.png"/><Relationship Id="rId3" Type="http://schemas.openxmlformats.org/officeDocument/2006/relationships/image" Target="../media/image33.png"/><Relationship Id="rId7" Type="http://schemas.openxmlformats.org/officeDocument/2006/relationships/image" Target="../media/image51.png"/><Relationship Id="rId12" Type="http://schemas.openxmlformats.org/officeDocument/2006/relationships/customXml" Target="../ink/ink2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2.xml"/><Relationship Id="rId11" Type="http://schemas.openxmlformats.org/officeDocument/2006/relationships/image" Target="../media/image53.png"/><Relationship Id="rId5" Type="http://schemas.openxmlformats.org/officeDocument/2006/relationships/image" Target="../media/image35.png"/><Relationship Id="rId15" Type="http://schemas.openxmlformats.org/officeDocument/2006/relationships/image" Target="../media/image55.png"/><Relationship Id="rId10" Type="http://schemas.openxmlformats.org/officeDocument/2006/relationships/customXml" Target="../ink/ink24.xml"/><Relationship Id="rId4" Type="http://schemas.openxmlformats.org/officeDocument/2006/relationships/image" Target="../media/image34.png"/><Relationship Id="rId9" Type="http://schemas.openxmlformats.org/officeDocument/2006/relationships/image" Target="../media/image52.png"/><Relationship Id="rId14" Type="http://schemas.openxmlformats.org/officeDocument/2006/relationships/customXml" Target="../ink/ink2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ustomXml" Target="../ink/ink28.xml"/><Relationship Id="rId13" Type="http://schemas.openxmlformats.org/officeDocument/2006/relationships/image" Target="../media/image59.png"/><Relationship Id="rId3" Type="http://schemas.openxmlformats.org/officeDocument/2006/relationships/image" Target="../media/image33.png"/><Relationship Id="rId7" Type="http://schemas.openxmlformats.org/officeDocument/2006/relationships/image" Target="../media/image56.png"/><Relationship Id="rId12" Type="http://schemas.openxmlformats.org/officeDocument/2006/relationships/customXml" Target="../ink/ink30.xml"/><Relationship Id="rId17" Type="http://schemas.openxmlformats.org/officeDocument/2006/relationships/image" Target="../media/image61.png"/><Relationship Id="rId2" Type="http://schemas.openxmlformats.org/officeDocument/2006/relationships/image" Target="../media/image3.png"/><Relationship Id="rId16" Type="http://schemas.openxmlformats.org/officeDocument/2006/relationships/customXml" Target="../ink/ink32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7.xml"/><Relationship Id="rId11" Type="http://schemas.openxmlformats.org/officeDocument/2006/relationships/image" Target="../media/image58.png"/><Relationship Id="rId5" Type="http://schemas.openxmlformats.org/officeDocument/2006/relationships/image" Target="../media/image35.png"/><Relationship Id="rId15" Type="http://schemas.openxmlformats.org/officeDocument/2006/relationships/image" Target="../media/image60.png"/><Relationship Id="rId10" Type="http://schemas.openxmlformats.org/officeDocument/2006/relationships/customXml" Target="../ink/ink29.xml"/><Relationship Id="rId4" Type="http://schemas.openxmlformats.org/officeDocument/2006/relationships/image" Target="../media/image34.png"/><Relationship Id="rId9" Type="http://schemas.openxmlformats.org/officeDocument/2006/relationships/image" Target="../media/image57.png"/><Relationship Id="rId14" Type="http://schemas.openxmlformats.org/officeDocument/2006/relationships/customXml" Target="../ink/ink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F486F5-149E-A65E-FB6C-A5E18B112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786"/>
            <a:ext cx="12192000" cy="6854429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F385803-8866-9BC9-B2C4-05864861E2B5}"/>
              </a:ext>
            </a:extLst>
          </p:cNvPr>
          <p:cNvSpPr txBox="1"/>
          <p:nvPr/>
        </p:nvSpPr>
        <p:spPr>
          <a:xfrm>
            <a:off x="238245" y="2298294"/>
            <a:ext cx="4000142" cy="3170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sz="2400" b="1" dirty="0">
                <a:solidFill>
                  <a:srgbClr val="002060"/>
                </a:solidFill>
              </a:rPr>
              <a:t>Alimenti </a:t>
            </a:r>
            <a:r>
              <a:rPr lang="it-IT" sz="2400" b="1">
                <a:solidFill>
                  <a:srgbClr val="002060"/>
                </a:solidFill>
              </a:rPr>
              <a:t>ultraprocessati: quale impatto in gastroenterologia</a:t>
            </a:r>
            <a:endParaRPr lang="it-IT" sz="2400" b="1" dirty="0">
              <a:solidFill>
                <a:srgbClr val="002060"/>
              </a:solidFill>
            </a:endParaRPr>
          </a:p>
          <a:p>
            <a:endParaRPr lang="it-IT" b="1" dirty="0">
              <a:solidFill>
                <a:srgbClr val="002060"/>
              </a:solidFill>
            </a:endParaRPr>
          </a:p>
          <a:p>
            <a:endParaRPr lang="it-IT" b="1" dirty="0">
              <a:solidFill>
                <a:srgbClr val="002060"/>
              </a:solidFill>
            </a:endParaRPr>
          </a:p>
          <a:p>
            <a:r>
              <a:rPr lang="it-IT" sz="2000" b="1">
                <a:solidFill>
                  <a:srgbClr val="002060"/>
                </a:solidFill>
              </a:rPr>
              <a:t>Chiara Maria Trovato, MD, PhD</a:t>
            </a:r>
          </a:p>
          <a:p>
            <a:endParaRPr lang="it-IT" dirty="0">
              <a:solidFill>
                <a:srgbClr val="002060"/>
              </a:solidFill>
            </a:endParaRPr>
          </a:p>
          <a:p>
            <a:r>
              <a:rPr lang="it-IT" dirty="0">
                <a:solidFill>
                  <a:srgbClr val="002060"/>
                </a:solidFill>
              </a:rPr>
              <a:t>UOS Malattie Digestive e Riabilitazione Nutrizionale, Ospedale Pediatrico Bambino Gesù, </a:t>
            </a:r>
            <a:r>
              <a:rPr lang="it-IT">
                <a:solidFill>
                  <a:srgbClr val="002060"/>
                </a:solidFill>
              </a:rPr>
              <a:t>Roma, IRCCS</a:t>
            </a:r>
          </a:p>
        </p:txBody>
      </p:sp>
    </p:spTree>
    <p:extLst>
      <p:ext uri="{BB962C8B-B14F-4D97-AF65-F5344CB8AC3E}">
        <p14:creationId xmlns:p14="http://schemas.microsoft.com/office/powerpoint/2010/main" val="3234500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B02228-1411-A824-003D-A1BA39AF2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E574F62D-ED22-93ED-C4BD-763BB6A6A9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2" name="Immagine 1" descr="Immagine che contiene testo, linea, diagramma, Parallelo&#10;&#10;Il contenuto generato dall&amp;#39;IA potrebbe non essere corretto.">
            <a:extLst>
              <a:ext uri="{FF2B5EF4-FFF2-40B4-BE49-F238E27FC236}">
                <a16:creationId xmlns:a16="http://schemas.microsoft.com/office/drawing/2014/main" id="{F9D17ADD-AA96-2C55-811D-3028BB9B4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744" y="1390650"/>
            <a:ext cx="6480519" cy="4540779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CC08155-7163-3518-D4BA-4B9D381E7689}"/>
              </a:ext>
            </a:extLst>
          </p:cNvPr>
          <p:cNvSpPr txBox="1"/>
          <p:nvPr/>
        </p:nvSpPr>
        <p:spPr>
          <a:xfrm>
            <a:off x="636608" y="6168342"/>
            <a:ext cx="7311341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sz="1200" b="0" i="0" u="sng" strike="noStrike">
                <a:solidFill>
                  <a:srgbClr val="467886"/>
                </a:solidFill>
                <a:latin typeface="Aptos"/>
                <a:ea typeface="Aptos"/>
                <a:cs typeface="Aptos"/>
              </a:rPr>
              <a:t>Association Between Childhood Consumption of Ultraprocessed Food and Adiposity Trajectories in the Avon Longitudinal Study of Parents and Children Birth Cohort</a:t>
            </a:r>
            <a:r>
              <a:rPr lang="it-IT" sz="1200" b="0" i="0">
                <a:solidFill>
                  <a:srgbClr val="000000"/>
                </a:solidFill>
                <a:latin typeface="Aptos"/>
              </a:rPr>
              <a:t>. Chang K, Khandpur N, Neri D, et al. JAMA Pediatrics. 2021;175(9):e211573. doi:10.1001/jamapediatrics.2021.1573.</a:t>
            </a:r>
            <a:r>
              <a:rPr sz="1200" b="0" i="0">
                <a:solidFill>
                  <a:srgbClr val="000000"/>
                </a:solidFill>
                <a:latin typeface="Aptos"/>
                <a:ea typeface="Aptos"/>
                <a:cs typeface="Aptos"/>
              </a:rPr>
              <a:t> </a:t>
            </a:r>
            <a:endParaRPr lang="it-IT"/>
          </a:p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9407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31260-DADE-9BAA-642C-46056178E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2B64DBA3-455D-C77F-AAF7-3DDB0AE4F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2" name="Immagine 1" descr="Immagine che contiene testo, schermata, numero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2CC4D55A-96E5-2BC8-F5D5-662C38049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757" y="2181225"/>
            <a:ext cx="9130138" cy="398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573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0748B-7F44-5176-2CD3-9225078EF8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98CBFED7-78AE-F588-261A-B08503597B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2" name="Immagine 1" descr="Cuore anatomico di illustrazione vettoriale | Vettore Premium">
            <a:extLst>
              <a:ext uri="{FF2B5EF4-FFF2-40B4-BE49-F238E27FC236}">
                <a16:creationId xmlns:a16="http://schemas.microsoft.com/office/drawing/2014/main" id="{5462E225-7717-25EB-1561-AC255B6CE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425" y="4353641"/>
            <a:ext cx="1725232" cy="1751267"/>
          </a:xfrm>
          <a:prstGeom prst="rect">
            <a:avLst/>
          </a:prstGeom>
        </p:spPr>
      </p:pic>
      <p:pic>
        <p:nvPicPr>
          <p:cNvPr id="4" name="Immagine 3" descr="Immagine che contiene testo, schermata, Carattere, numero&#10;&#10;Il contenuto generato dall&amp;#39;IA potrebbe non essere corretto.">
            <a:extLst>
              <a:ext uri="{FF2B5EF4-FFF2-40B4-BE49-F238E27FC236}">
                <a16:creationId xmlns:a16="http://schemas.microsoft.com/office/drawing/2014/main" id="{6503BEFA-9641-28FF-04A5-0178F27094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75485"/>
            <a:ext cx="12192000" cy="2900806"/>
          </a:xfrm>
          <a:prstGeom prst="rect">
            <a:avLst/>
          </a:prstGeom>
        </p:spPr>
      </p:pic>
      <p:pic>
        <p:nvPicPr>
          <p:cNvPr id="6" name="Immagine 5" descr="Bilancia pesapersone e nastro di misurazione Immagine e Vettoriale - Alamy">
            <a:extLst>
              <a:ext uri="{FF2B5EF4-FFF2-40B4-BE49-F238E27FC236}">
                <a16:creationId xmlns:a16="http://schemas.microsoft.com/office/drawing/2014/main" id="{FCB50DCF-DF8C-6860-4DBC-723757BDE2A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-749" b="9244"/>
          <a:stretch>
            <a:fillRect/>
          </a:stretch>
        </p:blipFill>
        <p:spPr>
          <a:xfrm>
            <a:off x="3242747" y="4377684"/>
            <a:ext cx="1891946" cy="1569237"/>
          </a:xfrm>
          <a:prstGeom prst="rect">
            <a:avLst/>
          </a:prstGeom>
        </p:spPr>
      </p:pic>
      <p:pic>
        <p:nvPicPr>
          <p:cNvPr id="8" name="Immagine 7" descr="Monitor della pressione arteriosa clipart stile cartoon Semplice bracciale  per monitor della pressione arteriosa vettore piatto | Vettore Premium">
            <a:extLst>
              <a:ext uri="{FF2B5EF4-FFF2-40B4-BE49-F238E27FC236}">
                <a16:creationId xmlns:a16="http://schemas.microsoft.com/office/drawing/2014/main" id="{68AEEA70-9051-5A84-5BC2-8061688BD5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6356" y="4354954"/>
            <a:ext cx="2392403" cy="1769942"/>
          </a:xfrm>
          <a:prstGeom prst="rect">
            <a:avLst/>
          </a:prstGeom>
        </p:spPr>
      </p:pic>
      <p:pic>
        <p:nvPicPr>
          <p:cNvPr id="10" name="Immagine 9" descr="Diabetes cartoon Images - Free Download on Freepik">
            <a:extLst>
              <a:ext uri="{FF2B5EF4-FFF2-40B4-BE49-F238E27FC236}">
                <a16:creationId xmlns:a16="http://schemas.microsoft.com/office/drawing/2014/main" id="{C5CCBE44-29CC-5165-9527-CA3347F327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83866" y="4157726"/>
            <a:ext cx="2235199" cy="1948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24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8B701E-5C94-3BFD-347D-29FE7A18AC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968DA79C-FD12-0B62-9EDD-A1CEB54415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4" name="Immagine 3" descr="Cartoon brain Images - Free Download on Freepik">
            <a:extLst>
              <a:ext uri="{FF2B5EF4-FFF2-40B4-BE49-F238E27FC236}">
                <a16:creationId xmlns:a16="http://schemas.microsoft.com/office/drawing/2014/main" id="{05B431A6-59AB-58F2-04CB-4ED36A9986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5185" y="1080535"/>
            <a:ext cx="2012889" cy="1591496"/>
          </a:xfrm>
          <a:prstGeom prst="rect">
            <a:avLst/>
          </a:prstGeom>
        </p:spPr>
      </p:pic>
      <p:pic>
        <p:nvPicPr>
          <p:cNvPr id="2" name="Immagine 1" descr="Immagine che contiene testo, Carattere, schermata&#10;&#10;Il contenuto generato dall&amp;#39;IA potrebbe non essere corretto.">
            <a:extLst>
              <a:ext uri="{FF2B5EF4-FFF2-40B4-BE49-F238E27FC236}">
                <a16:creationId xmlns:a16="http://schemas.microsoft.com/office/drawing/2014/main" id="{AEDEB287-DFC9-8C41-A684-C7170D8F60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111" y="1431038"/>
            <a:ext cx="7977482" cy="1239553"/>
          </a:xfrm>
          <a:prstGeom prst="rect">
            <a:avLst/>
          </a:prstGeom>
        </p:spPr>
      </p:pic>
      <p:pic>
        <p:nvPicPr>
          <p:cNvPr id="5" name="Immagine 4" descr="Immagine che contiene testo, Carattere, schermata, linea&#10;&#10;Il contenuto generato dall&amp;#39;IA potrebbe non essere corretto.">
            <a:extLst>
              <a:ext uri="{FF2B5EF4-FFF2-40B4-BE49-F238E27FC236}">
                <a16:creationId xmlns:a16="http://schemas.microsoft.com/office/drawing/2014/main" id="{CD3A50C0-E398-CED1-8581-D7E75C5C94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2592" y="2785591"/>
            <a:ext cx="8203260" cy="1559631"/>
          </a:xfrm>
          <a:prstGeom prst="rect">
            <a:avLst/>
          </a:prstGeom>
        </p:spPr>
      </p:pic>
      <p:pic>
        <p:nvPicPr>
          <p:cNvPr id="7" name="Immagine 6" descr="Blue Sperm Winner On Egg Cell: immagine vettoriale stock (royalty free)  2152220623 | Shutterstock">
            <a:extLst>
              <a:ext uri="{FF2B5EF4-FFF2-40B4-BE49-F238E27FC236}">
                <a16:creationId xmlns:a16="http://schemas.microsoft.com/office/drawing/2014/main" id="{115C43F1-E149-84B0-6B8C-FA69DC458C1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-30" t="-5068" r="-64" b="5068"/>
          <a:stretch>
            <a:fillRect/>
          </a:stretch>
        </p:blipFill>
        <p:spPr>
          <a:xfrm>
            <a:off x="995677" y="2787563"/>
            <a:ext cx="2049883" cy="1960216"/>
          </a:xfrm>
          <a:prstGeom prst="rect">
            <a:avLst/>
          </a:prstGeom>
        </p:spPr>
      </p:pic>
      <p:pic>
        <p:nvPicPr>
          <p:cNvPr id="8" name="Immagine 7" descr="Immagine che contiene testo, schermata, Carattere, linea&#10;&#10;Il contenuto generato dall&amp;#39;IA potrebbe non essere corretto.">
            <a:extLst>
              <a:ext uri="{FF2B5EF4-FFF2-40B4-BE49-F238E27FC236}">
                <a16:creationId xmlns:a16="http://schemas.microsoft.com/office/drawing/2014/main" id="{B5BF857B-A1B8-0008-53B1-A540120CAE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008" y="4936315"/>
            <a:ext cx="7491327" cy="1612572"/>
          </a:xfrm>
          <a:prstGeom prst="rect">
            <a:avLst/>
          </a:prstGeom>
        </p:spPr>
      </p:pic>
      <p:pic>
        <p:nvPicPr>
          <p:cNvPr id="10" name="Immagine 9" descr="Cancer Cell Vector Art, Icons, and Graphics for Free Download">
            <a:extLst>
              <a:ext uri="{FF2B5EF4-FFF2-40B4-BE49-F238E27FC236}">
                <a16:creationId xmlns:a16="http://schemas.microsoft.com/office/drawing/2014/main" id="{3A5BBEB0-87F0-8AD6-5278-929EAD5E3B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7488" y="4931788"/>
            <a:ext cx="2194473" cy="149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71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6B921-4E27-C75C-06A2-0DB212030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 che contiene testo, schermat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93A24341-3CE8-66BE-0243-5E8A46E37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2814" y="1109029"/>
            <a:ext cx="5286964" cy="1789495"/>
          </a:xfrm>
          <a:prstGeom prst="rect">
            <a:avLst/>
          </a:prstGeom>
        </p:spPr>
      </p:pic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10EAA0AD-12D6-D4EE-F7B9-FA06995286F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4" name="Immagine 3" descr="Inflammatory Bowel Disease: Getting the Gist of Things">
            <a:extLst>
              <a:ext uri="{FF2B5EF4-FFF2-40B4-BE49-F238E27FC236}">
                <a16:creationId xmlns:a16="http://schemas.microsoft.com/office/drawing/2014/main" id="{9EDF56F6-DD6E-3E0D-E703-3B72706C44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920" y="1713751"/>
            <a:ext cx="3404194" cy="3894679"/>
          </a:xfrm>
          <a:prstGeom prst="rect">
            <a:avLst/>
          </a:prstGeom>
        </p:spPr>
      </p:pic>
      <p:pic>
        <p:nvPicPr>
          <p:cNvPr id="5" name="Immagine 4" descr="Immagine che contiene testo, schermata, Carattere, numero&#10;&#10;Il contenuto generato dall&amp;#39;IA potrebbe non essere corretto.">
            <a:extLst>
              <a:ext uri="{FF2B5EF4-FFF2-40B4-BE49-F238E27FC236}">
                <a16:creationId xmlns:a16="http://schemas.microsoft.com/office/drawing/2014/main" id="{B189D718-0621-EC93-F05D-0132B54F52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8805" y="2678373"/>
            <a:ext cx="5238750" cy="1957094"/>
          </a:xfrm>
          <a:prstGeom prst="rect">
            <a:avLst/>
          </a:prstGeom>
        </p:spPr>
      </p:pic>
      <p:pic>
        <p:nvPicPr>
          <p:cNvPr id="7" name="Immagine 6" descr="Immagine che contiene testo, schermata, Carattere, numero&#10;&#10;Il contenuto generato dall&amp;#39;IA potrebbe non essere corretto.">
            <a:extLst>
              <a:ext uri="{FF2B5EF4-FFF2-40B4-BE49-F238E27FC236}">
                <a16:creationId xmlns:a16="http://schemas.microsoft.com/office/drawing/2014/main" id="{EFD89F84-3563-CE9D-DDF0-69122DEB8C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0403" y="4611863"/>
            <a:ext cx="3673712" cy="221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205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37101E-3FD0-AF35-7E05-48D3D3DF3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D148226A-0FD6-1CB8-9617-4F02957D57C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5" name="Immagine 4" descr="Immagine che contiene testo, schermata, diagramm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FDB552EE-CEB2-672E-5B16-B10286269C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3921" b="-722"/>
          <a:stretch>
            <a:fillRect/>
          </a:stretch>
        </p:blipFill>
        <p:spPr>
          <a:xfrm>
            <a:off x="294684" y="1356894"/>
            <a:ext cx="1899760" cy="4854127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9EF17ADA-D8E3-B70D-138C-E117DD4A80F7}"/>
              </a:ext>
            </a:extLst>
          </p:cNvPr>
          <p:cNvGrpSpPr/>
          <p:nvPr/>
        </p:nvGrpSpPr>
        <p:grpSpPr>
          <a:xfrm>
            <a:off x="7733820" y="1754581"/>
            <a:ext cx="4353428" cy="3133559"/>
            <a:chOff x="7856284" y="1251117"/>
            <a:chExt cx="4353428" cy="3133559"/>
          </a:xfrm>
        </p:grpSpPr>
        <p:pic>
          <p:nvPicPr>
            <p:cNvPr id="6" name="Immagine 5" descr="Immagine che contiene testo, Carattere, schermata&#10;&#10;Il contenuto generato dall&amp;#39;IA potrebbe non essere corretto.">
              <a:extLst>
                <a:ext uri="{FF2B5EF4-FFF2-40B4-BE49-F238E27FC236}">
                  <a16:creationId xmlns:a16="http://schemas.microsoft.com/office/drawing/2014/main" id="{5739A2B1-CDAB-557F-5F0B-BEBCE4B7EB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56620" y="1251117"/>
              <a:ext cx="4225759" cy="1535030"/>
            </a:xfrm>
            <a:prstGeom prst="rect">
              <a:avLst/>
            </a:prstGeom>
          </p:spPr>
        </p:pic>
        <p:pic>
          <p:nvPicPr>
            <p:cNvPr id="7" name="Immagine 6" descr="Immagine che contiene testo, Carattere, schermata&#10;&#10;Il contenuto generato dall&amp;#39;IA potrebbe non essere corretto.">
              <a:extLst>
                <a:ext uri="{FF2B5EF4-FFF2-40B4-BE49-F238E27FC236}">
                  <a16:creationId xmlns:a16="http://schemas.microsoft.com/office/drawing/2014/main" id="{D1A2739F-EE39-7F20-85C4-EC5C9466A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56284" y="2747378"/>
              <a:ext cx="4353428" cy="1637298"/>
            </a:xfrm>
            <a:prstGeom prst="rect">
              <a:avLst/>
            </a:prstGeom>
          </p:spPr>
        </p:pic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259332D-038F-B8A9-F31D-E7EA38125A7A}"/>
              </a:ext>
            </a:extLst>
          </p:cNvPr>
          <p:cNvSpPr txBox="1"/>
          <p:nvPr/>
        </p:nvSpPr>
        <p:spPr>
          <a:xfrm>
            <a:off x="292554" y="6259286"/>
            <a:ext cx="846364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latin typeface="Aptos"/>
                <a:ea typeface="system-ui"/>
                <a:cs typeface="system-ui"/>
              </a:rPr>
              <a:t>Whelan K,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Bancil</a:t>
            </a:r>
            <a:r>
              <a:rPr lang="en-US" sz="1200" dirty="0">
                <a:latin typeface="Aptos"/>
                <a:ea typeface="system-ui"/>
                <a:cs typeface="system-ui"/>
              </a:rPr>
              <a:t> AS, Lindsay JO,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Chassaing</a:t>
            </a:r>
            <a:r>
              <a:rPr lang="en-US" sz="1200" dirty="0">
                <a:latin typeface="Aptos"/>
                <a:ea typeface="system-ui"/>
                <a:cs typeface="system-ui"/>
              </a:rPr>
              <a:t> B. </a:t>
            </a:r>
            <a:r>
              <a:rPr lang="en-US" sz="1200" b="1" dirty="0">
                <a:latin typeface="Aptos"/>
                <a:ea typeface="system-ui"/>
                <a:cs typeface="system-ui"/>
              </a:rPr>
              <a:t>Ultra-processed foods and food additives in gut health and disease. </a:t>
            </a:r>
            <a:r>
              <a:rPr lang="en-US" sz="1200" dirty="0">
                <a:latin typeface="Aptos"/>
                <a:ea typeface="system-ui"/>
                <a:cs typeface="system-ui"/>
              </a:rPr>
              <a:t>Nat Rev Gastroenterol Hepatol. 2024 Jun;21(6):406-427.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doi</a:t>
            </a:r>
            <a:r>
              <a:rPr lang="en-US" sz="1200" dirty="0">
                <a:latin typeface="Aptos"/>
                <a:ea typeface="system-ui"/>
                <a:cs typeface="system-ui"/>
              </a:rPr>
              <a:t>: 10.1038/s41575-024-00893-5.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Epub</a:t>
            </a:r>
            <a:r>
              <a:rPr lang="en-US" sz="1200" dirty="0">
                <a:latin typeface="Aptos"/>
                <a:ea typeface="system-ui"/>
                <a:cs typeface="system-ui"/>
              </a:rPr>
              <a:t> 2024 Feb 22. PMID: 38388570.</a:t>
            </a:r>
            <a:endParaRPr lang="en-US" sz="1200" dirty="0">
              <a:latin typeface="Apto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put penna 7">
                <a:extLst>
                  <a:ext uri="{FF2B5EF4-FFF2-40B4-BE49-F238E27FC236}">
                    <a16:creationId xmlns:a16="http://schemas.microsoft.com/office/drawing/2014/main" id="{822CA603-F119-3186-DFCC-0DCC5E6177AD}"/>
                  </a:ext>
                </a:extLst>
              </p14:cNvPr>
              <p14:cNvContentPartPr/>
              <p14:nvPr/>
            </p14:nvContentPartPr>
            <p14:xfrm>
              <a:off x="7948533" y="2360137"/>
              <a:ext cx="1868322" cy="60253"/>
            </p14:xfrm>
          </p:contentPart>
        </mc:Choice>
        <mc:Fallback xmlns="">
          <p:pic>
            <p:nvPicPr>
              <p:cNvPr id="8" name="Input penna 7">
                <a:extLst>
                  <a:ext uri="{FF2B5EF4-FFF2-40B4-BE49-F238E27FC236}">
                    <a16:creationId xmlns:a16="http://schemas.microsoft.com/office/drawing/2014/main" id="{822CA603-F119-3186-DFCC-0DCC5E6177A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894546" y="2252542"/>
                <a:ext cx="1975937" cy="27508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64247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E05D6-0411-B584-7837-7A87CF25C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936C1812-8232-E513-F62A-A7C4C95FE6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5" name="Immagine 4" descr="Immagine che contiene testo, schermata, diagramm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A62602D2-0A4D-F75B-267C-1A3650A0934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5923" b="-722"/>
          <a:stretch>
            <a:fillRect/>
          </a:stretch>
        </p:blipFill>
        <p:spPr>
          <a:xfrm>
            <a:off x="294684" y="1356894"/>
            <a:ext cx="3210862" cy="4854127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718159D2-D9C3-5191-89AF-95A22D37F6B0}"/>
              </a:ext>
            </a:extLst>
          </p:cNvPr>
          <p:cNvGrpSpPr/>
          <p:nvPr/>
        </p:nvGrpSpPr>
        <p:grpSpPr>
          <a:xfrm>
            <a:off x="7733820" y="1754581"/>
            <a:ext cx="4353428" cy="3133559"/>
            <a:chOff x="7856284" y="1251117"/>
            <a:chExt cx="4353428" cy="3133559"/>
          </a:xfrm>
        </p:grpSpPr>
        <p:pic>
          <p:nvPicPr>
            <p:cNvPr id="6" name="Immagine 5" descr="Immagine che contiene testo, Carattere, schermata&#10;&#10;Il contenuto generato dall&amp;#39;IA potrebbe non essere corretto.">
              <a:extLst>
                <a:ext uri="{FF2B5EF4-FFF2-40B4-BE49-F238E27FC236}">
                  <a16:creationId xmlns:a16="http://schemas.microsoft.com/office/drawing/2014/main" id="{41FE9186-9EC6-4E23-F1FD-1C38A0CD7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56620" y="1251117"/>
              <a:ext cx="4225759" cy="1535030"/>
            </a:xfrm>
            <a:prstGeom prst="rect">
              <a:avLst/>
            </a:prstGeom>
          </p:spPr>
        </p:pic>
        <p:pic>
          <p:nvPicPr>
            <p:cNvPr id="7" name="Immagine 6" descr="Immagine che contiene testo, Carattere, schermata&#10;&#10;Il contenuto generato dall&amp;#39;IA potrebbe non essere corretto.">
              <a:extLst>
                <a:ext uri="{FF2B5EF4-FFF2-40B4-BE49-F238E27FC236}">
                  <a16:creationId xmlns:a16="http://schemas.microsoft.com/office/drawing/2014/main" id="{8A6C9543-0DD3-FC04-C738-0F48D546D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56284" y="2747378"/>
              <a:ext cx="4353428" cy="1637298"/>
            </a:xfrm>
            <a:prstGeom prst="rect">
              <a:avLst/>
            </a:prstGeom>
          </p:spPr>
        </p:pic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61DDD19-03F9-5D56-A068-07CA6AE863C4}"/>
              </a:ext>
            </a:extLst>
          </p:cNvPr>
          <p:cNvSpPr txBox="1"/>
          <p:nvPr/>
        </p:nvSpPr>
        <p:spPr>
          <a:xfrm>
            <a:off x="292554" y="6259286"/>
            <a:ext cx="846364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latin typeface="Aptos"/>
                <a:ea typeface="system-ui"/>
                <a:cs typeface="system-ui"/>
              </a:rPr>
              <a:t>Whelan K,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Bancil</a:t>
            </a:r>
            <a:r>
              <a:rPr lang="en-US" sz="1200" dirty="0">
                <a:latin typeface="Aptos"/>
                <a:ea typeface="system-ui"/>
                <a:cs typeface="system-ui"/>
              </a:rPr>
              <a:t> AS, Lindsay JO,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Chassaing</a:t>
            </a:r>
            <a:r>
              <a:rPr lang="en-US" sz="1200" dirty="0">
                <a:latin typeface="Aptos"/>
                <a:ea typeface="system-ui"/>
                <a:cs typeface="system-ui"/>
              </a:rPr>
              <a:t> B. </a:t>
            </a:r>
            <a:r>
              <a:rPr lang="en-US" sz="1200" b="1" dirty="0">
                <a:latin typeface="Aptos"/>
                <a:ea typeface="system-ui"/>
                <a:cs typeface="system-ui"/>
              </a:rPr>
              <a:t>Ultra-processed foods and food additives in gut health and disease. </a:t>
            </a:r>
            <a:r>
              <a:rPr lang="en-US" sz="1200" dirty="0">
                <a:latin typeface="Aptos"/>
                <a:ea typeface="system-ui"/>
                <a:cs typeface="system-ui"/>
              </a:rPr>
              <a:t>Nat Rev Gastroenterol Hepatol. 2024 Jun;21(6):406-427.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doi</a:t>
            </a:r>
            <a:r>
              <a:rPr lang="en-US" sz="1200" dirty="0">
                <a:latin typeface="Aptos"/>
                <a:ea typeface="system-ui"/>
                <a:cs typeface="system-ui"/>
              </a:rPr>
              <a:t>: 10.1038/s41575-024-00893-5.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Epub</a:t>
            </a:r>
            <a:r>
              <a:rPr lang="en-US" sz="1200" dirty="0">
                <a:latin typeface="Aptos"/>
                <a:ea typeface="system-ui"/>
                <a:cs typeface="system-ui"/>
              </a:rPr>
              <a:t> 2024 Feb 22. PMID: 38388570.</a:t>
            </a:r>
            <a:endParaRPr lang="en-US" sz="1200" dirty="0">
              <a:latin typeface="Apto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put penna 7">
                <a:extLst>
                  <a:ext uri="{FF2B5EF4-FFF2-40B4-BE49-F238E27FC236}">
                    <a16:creationId xmlns:a16="http://schemas.microsoft.com/office/drawing/2014/main" id="{17691665-2905-94C9-F9C9-03E88786D6B2}"/>
                  </a:ext>
                </a:extLst>
              </p14:cNvPr>
              <p14:cNvContentPartPr/>
              <p14:nvPr/>
            </p14:nvContentPartPr>
            <p14:xfrm>
              <a:off x="10036069" y="2340502"/>
              <a:ext cx="1525331" cy="56248"/>
            </p14:xfrm>
          </p:contentPart>
        </mc:Choice>
        <mc:Fallback xmlns="">
          <p:pic>
            <p:nvPicPr>
              <p:cNvPr id="8" name="Input penna 7">
                <a:extLst>
                  <a:ext uri="{FF2B5EF4-FFF2-40B4-BE49-F238E27FC236}">
                    <a16:creationId xmlns:a16="http://schemas.microsoft.com/office/drawing/2014/main" id="{17691665-2905-94C9-F9C9-03E88786D6B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82441" y="2233022"/>
                <a:ext cx="1632946" cy="2708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Input penna 8">
                <a:extLst>
                  <a:ext uri="{FF2B5EF4-FFF2-40B4-BE49-F238E27FC236}">
                    <a16:creationId xmlns:a16="http://schemas.microsoft.com/office/drawing/2014/main" id="{FC51A671-2C33-F227-AB6E-47CA3242AE00}"/>
                  </a:ext>
                </a:extLst>
              </p14:cNvPr>
              <p14:cNvContentPartPr/>
              <p14:nvPr/>
            </p14:nvContentPartPr>
            <p14:xfrm>
              <a:off x="7780183" y="2509855"/>
              <a:ext cx="3217460" cy="37338"/>
            </p14:xfrm>
          </p:contentPart>
        </mc:Choice>
        <mc:Fallback xmlns="">
          <p:pic>
            <p:nvPicPr>
              <p:cNvPr id="9" name="Input penna 8">
                <a:extLst>
                  <a:ext uri="{FF2B5EF4-FFF2-40B4-BE49-F238E27FC236}">
                    <a16:creationId xmlns:a16="http://schemas.microsoft.com/office/drawing/2014/main" id="{FC51A671-2C33-F227-AB6E-47CA3242AE0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726187" y="2403531"/>
                <a:ext cx="3325093" cy="2503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Input penna 9">
                <a:extLst>
                  <a:ext uri="{FF2B5EF4-FFF2-40B4-BE49-F238E27FC236}">
                    <a16:creationId xmlns:a16="http://schemas.microsoft.com/office/drawing/2014/main" id="{48A5CC40-F124-3315-18CD-BE930705919D}"/>
                  </a:ext>
                </a:extLst>
              </p14:cNvPr>
              <p14:cNvContentPartPr/>
              <p14:nvPr/>
            </p14:nvContentPartPr>
            <p14:xfrm>
              <a:off x="10999664" y="2506904"/>
              <a:ext cx="393868" cy="13368"/>
            </p14:xfrm>
          </p:contentPart>
        </mc:Choice>
        <mc:Fallback xmlns="">
          <p:pic>
            <p:nvPicPr>
              <p:cNvPr id="10" name="Input penna 9">
                <a:extLst>
                  <a:ext uri="{FF2B5EF4-FFF2-40B4-BE49-F238E27FC236}">
                    <a16:creationId xmlns:a16="http://schemas.microsoft.com/office/drawing/2014/main" id="{48A5CC40-F124-3315-18CD-BE930705919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946069" y="2062789"/>
                <a:ext cx="501417" cy="90308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1" name="Input penna 10">
                <a:extLst>
                  <a:ext uri="{FF2B5EF4-FFF2-40B4-BE49-F238E27FC236}">
                    <a16:creationId xmlns:a16="http://schemas.microsoft.com/office/drawing/2014/main" id="{90CF42C4-AB80-B515-CCEC-4F7D0083DB82}"/>
                  </a:ext>
                </a:extLst>
              </p14:cNvPr>
              <p14:cNvContentPartPr/>
              <p14:nvPr/>
            </p14:nvContentPartPr>
            <p14:xfrm>
              <a:off x="7801098" y="2649467"/>
              <a:ext cx="3096189" cy="53421"/>
            </p14:xfrm>
          </p:contentPart>
        </mc:Choice>
        <mc:Fallback xmlns="">
          <p:pic>
            <p:nvPicPr>
              <p:cNvPr id="11" name="Input penna 10">
                <a:extLst>
                  <a:ext uri="{FF2B5EF4-FFF2-40B4-BE49-F238E27FC236}">
                    <a16:creationId xmlns:a16="http://schemas.microsoft.com/office/drawing/2014/main" id="{90CF42C4-AB80-B515-CCEC-4F7D0083DB82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747107" y="2542266"/>
                <a:ext cx="3203811" cy="2681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2" name="Input penna 11">
                <a:extLst>
                  <a:ext uri="{FF2B5EF4-FFF2-40B4-BE49-F238E27FC236}">
                    <a16:creationId xmlns:a16="http://schemas.microsoft.com/office/drawing/2014/main" id="{2F10FD64-2DFE-C8D3-E464-5D74FEE5AA43}"/>
                  </a:ext>
                </a:extLst>
              </p14:cNvPr>
              <p14:cNvContentPartPr/>
              <p14:nvPr/>
            </p14:nvContentPartPr>
            <p14:xfrm>
              <a:off x="10908055" y="2670273"/>
              <a:ext cx="518327" cy="13368"/>
            </p14:xfrm>
          </p:contentPart>
        </mc:Choice>
        <mc:Fallback xmlns="">
          <p:pic>
            <p:nvPicPr>
              <p:cNvPr id="12" name="Input penna 11">
                <a:extLst>
                  <a:ext uri="{FF2B5EF4-FFF2-40B4-BE49-F238E27FC236}">
                    <a16:creationId xmlns:a16="http://schemas.microsoft.com/office/drawing/2014/main" id="{2F10FD64-2DFE-C8D3-E464-5D74FEE5AA43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0854460" y="-1340127"/>
                <a:ext cx="625877" cy="802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3" name="Input penna 12">
                <a:extLst>
                  <a:ext uri="{FF2B5EF4-FFF2-40B4-BE49-F238E27FC236}">
                    <a16:creationId xmlns:a16="http://schemas.microsoft.com/office/drawing/2014/main" id="{6A3A824C-F0A0-9E4F-EF74-294F5FDB4BF4}"/>
                  </a:ext>
                </a:extLst>
              </p14:cNvPr>
              <p14:cNvContentPartPr/>
              <p14:nvPr/>
            </p14:nvContentPartPr>
            <p14:xfrm>
              <a:off x="7877250" y="2797354"/>
              <a:ext cx="3462083" cy="69232"/>
            </p14:xfrm>
          </p:contentPart>
        </mc:Choice>
        <mc:Fallback xmlns="">
          <p:pic>
            <p:nvPicPr>
              <p:cNvPr id="13" name="Input penna 12">
                <a:extLst>
                  <a:ext uri="{FF2B5EF4-FFF2-40B4-BE49-F238E27FC236}">
                    <a16:creationId xmlns:a16="http://schemas.microsoft.com/office/drawing/2014/main" id="{6A3A824C-F0A0-9E4F-EF74-294F5FDB4BF4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823256" y="2690098"/>
                <a:ext cx="3569711" cy="28410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4" name="Input penna 13">
                <a:extLst>
                  <a:ext uri="{FF2B5EF4-FFF2-40B4-BE49-F238E27FC236}">
                    <a16:creationId xmlns:a16="http://schemas.microsoft.com/office/drawing/2014/main" id="{527D86DB-511C-BC8A-014C-A25D31FF6889}"/>
                  </a:ext>
                </a:extLst>
              </p14:cNvPr>
              <p14:cNvContentPartPr/>
              <p14:nvPr/>
            </p14:nvContentPartPr>
            <p14:xfrm>
              <a:off x="11340188" y="2800402"/>
              <a:ext cx="263295" cy="13368"/>
            </p14:xfrm>
          </p:contentPart>
        </mc:Choice>
        <mc:Fallback xmlns="">
          <p:pic>
            <p:nvPicPr>
              <p:cNvPr id="14" name="Input penna 13">
                <a:extLst>
                  <a:ext uri="{FF2B5EF4-FFF2-40B4-BE49-F238E27FC236}">
                    <a16:creationId xmlns:a16="http://schemas.microsoft.com/office/drawing/2014/main" id="{527D86DB-511C-BC8A-014C-A25D31FF6889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1286594" y="2492938"/>
                <a:ext cx="370843" cy="62932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5" name="Input penna 14">
                <a:extLst>
                  <a:ext uri="{FF2B5EF4-FFF2-40B4-BE49-F238E27FC236}">
                    <a16:creationId xmlns:a16="http://schemas.microsoft.com/office/drawing/2014/main" id="{B7D9CA71-72BA-F67C-8D0F-0E226E716A3E}"/>
                  </a:ext>
                </a:extLst>
              </p14:cNvPr>
              <p14:cNvContentPartPr/>
              <p14:nvPr/>
            </p14:nvContentPartPr>
            <p14:xfrm>
              <a:off x="7805340" y="2992462"/>
              <a:ext cx="2429494" cy="31881"/>
            </p14:xfrm>
          </p:contentPart>
        </mc:Choice>
        <mc:Fallback xmlns="">
          <p:pic>
            <p:nvPicPr>
              <p:cNvPr id="15" name="Input penna 14">
                <a:extLst>
                  <a:ext uri="{FF2B5EF4-FFF2-40B4-BE49-F238E27FC236}">
                    <a16:creationId xmlns:a16="http://schemas.microsoft.com/office/drawing/2014/main" id="{B7D9CA71-72BA-F67C-8D0F-0E226E716A3E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751711" y="2886546"/>
                <a:ext cx="2537112" cy="24406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621411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498C6-9E01-BAED-2E61-B1C7A5B44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C8016D71-5E1A-29AF-0785-2BF1F9B613D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5" name="Immagine 4" descr="Immagine che contiene testo, schermata, diagramm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7A0183A2-346E-070B-5FD6-73B6BEB5EFE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7925" b="-722"/>
          <a:stretch>
            <a:fillRect/>
          </a:stretch>
        </p:blipFill>
        <p:spPr>
          <a:xfrm>
            <a:off x="294684" y="1356894"/>
            <a:ext cx="4521958" cy="4854127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C1622E14-9F1B-9631-CF7F-FB5AB1792EF2}"/>
              </a:ext>
            </a:extLst>
          </p:cNvPr>
          <p:cNvGrpSpPr/>
          <p:nvPr/>
        </p:nvGrpSpPr>
        <p:grpSpPr>
          <a:xfrm>
            <a:off x="7733820" y="1754581"/>
            <a:ext cx="4353428" cy="3133559"/>
            <a:chOff x="7856284" y="1251117"/>
            <a:chExt cx="4353428" cy="3133559"/>
          </a:xfrm>
        </p:grpSpPr>
        <p:pic>
          <p:nvPicPr>
            <p:cNvPr id="6" name="Immagine 5" descr="Immagine che contiene testo, Carattere, schermata&#10;&#10;Il contenuto generato dall&amp;#39;IA potrebbe non essere corretto.">
              <a:extLst>
                <a:ext uri="{FF2B5EF4-FFF2-40B4-BE49-F238E27FC236}">
                  <a16:creationId xmlns:a16="http://schemas.microsoft.com/office/drawing/2014/main" id="{555EFF7E-966D-0F92-C538-99ACE5F65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56620" y="1251117"/>
              <a:ext cx="4225759" cy="1535030"/>
            </a:xfrm>
            <a:prstGeom prst="rect">
              <a:avLst/>
            </a:prstGeom>
          </p:spPr>
        </p:pic>
        <p:pic>
          <p:nvPicPr>
            <p:cNvPr id="7" name="Immagine 6" descr="Immagine che contiene testo, Carattere, schermata&#10;&#10;Il contenuto generato dall&amp;#39;IA potrebbe non essere corretto.">
              <a:extLst>
                <a:ext uri="{FF2B5EF4-FFF2-40B4-BE49-F238E27FC236}">
                  <a16:creationId xmlns:a16="http://schemas.microsoft.com/office/drawing/2014/main" id="{2273D031-C619-CCAB-E41F-9B975D903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56284" y="2747378"/>
              <a:ext cx="4353428" cy="1637298"/>
            </a:xfrm>
            <a:prstGeom prst="rect">
              <a:avLst/>
            </a:prstGeom>
          </p:spPr>
        </p:pic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98D1D0C-E575-59C4-7053-5298D140E332}"/>
              </a:ext>
            </a:extLst>
          </p:cNvPr>
          <p:cNvSpPr txBox="1"/>
          <p:nvPr/>
        </p:nvSpPr>
        <p:spPr>
          <a:xfrm>
            <a:off x="292554" y="6259286"/>
            <a:ext cx="846364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latin typeface="Aptos"/>
                <a:ea typeface="system-ui"/>
                <a:cs typeface="system-ui"/>
              </a:rPr>
              <a:t>Whelan K,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Bancil</a:t>
            </a:r>
            <a:r>
              <a:rPr lang="en-US" sz="1200" dirty="0">
                <a:latin typeface="Aptos"/>
                <a:ea typeface="system-ui"/>
                <a:cs typeface="system-ui"/>
              </a:rPr>
              <a:t> AS, Lindsay JO,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Chassaing</a:t>
            </a:r>
            <a:r>
              <a:rPr lang="en-US" sz="1200" dirty="0">
                <a:latin typeface="Aptos"/>
                <a:ea typeface="system-ui"/>
                <a:cs typeface="system-ui"/>
              </a:rPr>
              <a:t> B. </a:t>
            </a:r>
            <a:r>
              <a:rPr lang="en-US" sz="1200" b="1" dirty="0">
                <a:latin typeface="Aptos"/>
                <a:ea typeface="system-ui"/>
                <a:cs typeface="system-ui"/>
              </a:rPr>
              <a:t>Ultra-processed foods and food additives in gut health and disease. </a:t>
            </a:r>
            <a:r>
              <a:rPr lang="en-US" sz="1200" dirty="0">
                <a:latin typeface="Aptos"/>
                <a:ea typeface="system-ui"/>
                <a:cs typeface="system-ui"/>
              </a:rPr>
              <a:t>Nat Rev Gastroenterol Hepatol. 2024 Jun;21(6):406-427.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doi</a:t>
            </a:r>
            <a:r>
              <a:rPr lang="en-US" sz="1200" dirty="0">
                <a:latin typeface="Aptos"/>
                <a:ea typeface="system-ui"/>
                <a:cs typeface="system-ui"/>
              </a:rPr>
              <a:t>: 10.1038/s41575-024-00893-5.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Epub</a:t>
            </a:r>
            <a:r>
              <a:rPr lang="en-US" sz="1200" dirty="0">
                <a:latin typeface="Aptos"/>
                <a:ea typeface="system-ui"/>
                <a:cs typeface="system-ui"/>
              </a:rPr>
              <a:t> 2024 Feb 22. PMID: 38388570.</a:t>
            </a:r>
            <a:endParaRPr lang="en-US" sz="1200" dirty="0">
              <a:latin typeface="Apto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put penna 7">
                <a:extLst>
                  <a:ext uri="{FF2B5EF4-FFF2-40B4-BE49-F238E27FC236}">
                    <a16:creationId xmlns:a16="http://schemas.microsoft.com/office/drawing/2014/main" id="{F74994D2-1827-DDFA-8EE3-71FCC178804F}"/>
                  </a:ext>
                </a:extLst>
              </p14:cNvPr>
              <p14:cNvContentPartPr/>
              <p14:nvPr/>
            </p14:nvContentPartPr>
            <p14:xfrm>
              <a:off x="10441856" y="3033994"/>
              <a:ext cx="13368" cy="13368"/>
            </p14:xfrm>
          </p:contentPart>
        </mc:Choice>
        <mc:Fallback xmlns="">
          <p:pic>
            <p:nvPicPr>
              <p:cNvPr id="8" name="Input penna 7">
                <a:extLst>
                  <a:ext uri="{FF2B5EF4-FFF2-40B4-BE49-F238E27FC236}">
                    <a16:creationId xmlns:a16="http://schemas.microsoft.com/office/drawing/2014/main" id="{F74994D2-1827-DDFA-8EE3-71FCC178804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450024" y="-976406"/>
                <a:ext cx="4010400" cy="802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Input penna 8">
                <a:extLst>
                  <a:ext uri="{FF2B5EF4-FFF2-40B4-BE49-F238E27FC236}">
                    <a16:creationId xmlns:a16="http://schemas.microsoft.com/office/drawing/2014/main" id="{1D6872D1-6565-DEEC-EA08-72DF075E08B1}"/>
                  </a:ext>
                </a:extLst>
              </p14:cNvPr>
              <p14:cNvContentPartPr/>
              <p14:nvPr/>
            </p14:nvContentPartPr>
            <p14:xfrm>
              <a:off x="10450554" y="3014887"/>
              <a:ext cx="13368" cy="13368"/>
            </p14:xfrm>
          </p:contentPart>
        </mc:Choice>
        <mc:Fallback xmlns="">
          <p:pic>
            <p:nvPicPr>
              <p:cNvPr id="9" name="Input penna 8">
                <a:extLst>
                  <a:ext uri="{FF2B5EF4-FFF2-40B4-BE49-F238E27FC236}">
                    <a16:creationId xmlns:a16="http://schemas.microsoft.com/office/drawing/2014/main" id="{1D6872D1-6565-DEEC-EA08-72DF075E08B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445354" y="-995513"/>
                <a:ext cx="4010400" cy="802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" name="Input penna 9">
                <a:extLst>
                  <a:ext uri="{FF2B5EF4-FFF2-40B4-BE49-F238E27FC236}">
                    <a16:creationId xmlns:a16="http://schemas.microsoft.com/office/drawing/2014/main" id="{72DEAEEA-E840-A909-9277-01967E678DCA}"/>
                  </a:ext>
                </a:extLst>
              </p14:cNvPr>
              <p14:cNvContentPartPr/>
              <p14:nvPr/>
            </p14:nvContentPartPr>
            <p14:xfrm>
              <a:off x="10476715" y="3036709"/>
              <a:ext cx="456822" cy="13368"/>
            </p14:xfrm>
          </p:contentPart>
        </mc:Choice>
        <mc:Fallback xmlns="">
          <p:pic>
            <p:nvPicPr>
              <p:cNvPr id="10" name="Input penna 9">
                <a:extLst>
                  <a:ext uri="{FF2B5EF4-FFF2-40B4-BE49-F238E27FC236}">
                    <a16:creationId xmlns:a16="http://schemas.microsoft.com/office/drawing/2014/main" id="{72DEAEEA-E840-A909-9277-01967E678DC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423119" y="2635669"/>
                <a:ext cx="564373" cy="8141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1" name="Input penna 10">
                <a:extLst>
                  <a:ext uri="{FF2B5EF4-FFF2-40B4-BE49-F238E27FC236}">
                    <a16:creationId xmlns:a16="http://schemas.microsoft.com/office/drawing/2014/main" id="{A45D77BF-0F6A-573D-B0D3-A66FE5328E61}"/>
                  </a:ext>
                </a:extLst>
              </p14:cNvPr>
              <p14:cNvContentPartPr/>
              <p14:nvPr/>
            </p14:nvContentPartPr>
            <p14:xfrm>
              <a:off x="11134573" y="3041273"/>
              <a:ext cx="13368" cy="13368"/>
            </p14:xfrm>
          </p:contentPart>
        </mc:Choice>
        <mc:Fallback xmlns="">
          <p:pic>
            <p:nvPicPr>
              <p:cNvPr id="11" name="Input penna 10">
                <a:extLst>
                  <a:ext uri="{FF2B5EF4-FFF2-40B4-BE49-F238E27FC236}">
                    <a16:creationId xmlns:a16="http://schemas.microsoft.com/office/drawing/2014/main" id="{A45D77BF-0F6A-573D-B0D3-A66FE5328E6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42741" y="-969127"/>
                <a:ext cx="4010400" cy="802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2" name="Input penna 11">
                <a:extLst>
                  <a:ext uri="{FF2B5EF4-FFF2-40B4-BE49-F238E27FC236}">
                    <a16:creationId xmlns:a16="http://schemas.microsoft.com/office/drawing/2014/main" id="{599CFB0E-2C73-4DD0-7E16-2A70D6E8696A}"/>
                  </a:ext>
                </a:extLst>
              </p14:cNvPr>
              <p14:cNvContentPartPr/>
              <p14:nvPr/>
            </p14:nvContentPartPr>
            <p14:xfrm>
              <a:off x="10784996" y="3035021"/>
              <a:ext cx="919559" cy="13368"/>
            </p14:xfrm>
          </p:contentPart>
        </mc:Choice>
        <mc:Fallback xmlns="">
          <p:pic>
            <p:nvPicPr>
              <p:cNvPr id="12" name="Input penna 11">
                <a:extLst>
                  <a:ext uri="{FF2B5EF4-FFF2-40B4-BE49-F238E27FC236}">
                    <a16:creationId xmlns:a16="http://schemas.microsoft.com/office/drawing/2014/main" id="{599CFB0E-2C73-4DD0-7E16-2A70D6E8696A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0731010" y="-975379"/>
                <a:ext cx="1027171" cy="802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3" name="Input penna 12">
                <a:extLst>
                  <a:ext uri="{FF2B5EF4-FFF2-40B4-BE49-F238E27FC236}">
                    <a16:creationId xmlns:a16="http://schemas.microsoft.com/office/drawing/2014/main" id="{687805AF-EDDC-C388-48E2-85EC5208192A}"/>
                  </a:ext>
                </a:extLst>
              </p14:cNvPr>
              <p14:cNvContentPartPr/>
              <p14:nvPr/>
            </p14:nvContentPartPr>
            <p14:xfrm>
              <a:off x="7811833" y="3182744"/>
              <a:ext cx="2628637" cy="31930"/>
            </p14:xfrm>
          </p:contentPart>
        </mc:Choice>
        <mc:Fallback xmlns="">
          <p:pic>
            <p:nvPicPr>
              <p:cNvPr id="13" name="Input penna 12">
                <a:extLst>
                  <a:ext uri="{FF2B5EF4-FFF2-40B4-BE49-F238E27FC236}">
                    <a16:creationId xmlns:a16="http://schemas.microsoft.com/office/drawing/2014/main" id="{687805AF-EDDC-C388-48E2-85EC5208192A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758202" y="3076311"/>
                <a:ext cx="2736259" cy="24444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4" name="Input penna 13">
                <a:extLst>
                  <a:ext uri="{FF2B5EF4-FFF2-40B4-BE49-F238E27FC236}">
                    <a16:creationId xmlns:a16="http://schemas.microsoft.com/office/drawing/2014/main" id="{26F04B18-6794-9588-2E28-3DDABF6FD2DA}"/>
                  </a:ext>
                </a:extLst>
              </p14:cNvPr>
              <p14:cNvContentPartPr/>
              <p14:nvPr/>
            </p14:nvContentPartPr>
            <p14:xfrm>
              <a:off x="10439980" y="3168163"/>
              <a:ext cx="1196348" cy="22061"/>
            </p14:xfrm>
          </p:contentPart>
        </mc:Choice>
        <mc:Fallback xmlns="">
          <p:pic>
            <p:nvPicPr>
              <p:cNvPr id="14" name="Input penna 13">
                <a:extLst>
                  <a:ext uri="{FF2B5EF4-FFF2-40B4-BE49-F238E27FC236}">
                    <a16:creationId xmlns:a16="http://schemas.microsoft.com/office/drawing/2014/main" id="{26F04B18-6794-9588-2E28-3DDABF6FD2DA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0385993" y="3061772"/>
                <a:ext cx="1303962" cy="2351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5" name="Input penna 14">
                <a:extLst>
                  <a:ext uri="{FF2B5EF4-FFF2-40B4-BE49-F238E27FC236}">
                    <a16:creationId xmlns:a16="http://schemas.microsoft.com/office/drawing/2014/main" id="{FD1FEC45-C79D-AC85-1280-5333CA1B1D66}"/>
                  </a:ext>
                </a:extLst>
              </p14:cNvPr>
              <p14:cNvContentPartPr/>
              <p14:nvPr/>
            </p14:nvContentPartPr>
            <p14:xfrm>
              <a:off x="7812717" y="3334068"/>
              <a:ext cx="2611644" cy="40498"/>
            </p14:xfrm>
          </p:contentPart>
        </mc:Choice>
        <mc:Fallback xmlns="">
          <p:pic>
            <p:nvPicPr>
              <p:cNvPr id="15" name="Input penna 14">
                <a:extLst>
                  <a:ext uri="{FF2B5EF4-FFF2-40B4-BE49-F238E27FC236}">
                    <a16:creationId xmlns:a16="http://schemas.microsoft.com/office/drawing/2014/main" id="{FD1FEC45-C79D-AC85-1280-5333CA1B1D66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758728" y="3226910"/>
                <a:ext cx="2719263" cy="25517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6" name="Input penna 15">
                <a:extLst>
                  <a:ext uri="{FF2B5EF4-FFF2-40B4-BE49-F238E27FC236}">
                    <a16:creationId xmlns:a16="http://schemas.microsoft.com/office/drawing/2014/main" id="{A5AD4379-BD9E-56F7-9987-9A35E67E9C53}"/>
                  </a:ext>
                </a:extLst>
              </p14:cNvPr>
              <p14:cNvContentPartPr/>
              <p14:nvPr/>
            </p14:nvContentPartPr>
            <p14:xfrm>
              <a:off x="10423687" y="3257938"/>
              <a:ext cx="1333216" cy="105473"/>
            </p14:xfrm>
          </p:contentPart>
        </mc:Choice>
        <mc:Fallback xmlns="">
          <p:pic>
            <p:nvPicPr>
              <p:cNvPr id="16" name="Input penna 15">
                <a:extLst>
                  <a:ext uri="{FF2B5EF4-FFF2-40B4-BE49-F238E27FC236}">
                    <a16:creationId xmlns:a16="http://schemas.microsoft.com/office/drawing/2014/main" id="{A5AD4379-BD9E-56F7-9987-9A35E67E9C53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0370056" y="3150312"/>
                <a:ext cx="1440838" cy="32036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7" name="Input penna 16">
                <a:extLst>
                  <a:ext uri="{FF2B5EF4-FFF2-40B4-BE49-F238E27FC236}">
                    <a16:creationId xmlns:a16="http://schemas.microsoft.com/office/drawing/2014/main" id="{DF6EEC1D-79FB-6ABE-B411-425065C778F4}"/>
                  </a:ext>
                </a:extLst>
              </p14:cNvPr>
              <p14:cNvContentPartPr/>
              <p14:nvPr/>
            </p14:nvContentPartPr>
            <p14:xfrm>
              <a:off x="7816871" y="3494772"/>
              <a:ext cx="3188153" cy="26051"/>
            </p14:xfrm>
          </p:contentPart>
        </mc:Choice>
        <mc:Fallback xmlns="">
          <p:pic>
            <p:nvPicPr>
              <p:cNvPr id="17" name="Input penna 16">
                <a:extLst>
                  <a:ext uri="{FF2B5EF4-FFF2-40B4-BE49-F238E27FC236}">
                    <a16:creationId xmlns:a16="http://schemas.microsoft.com/office/drawing/2014/main" id="{DF6EEC1D-79FB-6ABE-B411-425065C778F4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763237" y="3388070"/>
                <a:ext cx="3295781" cy="2398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8" name="Input penna 17">
                <a:extLst>
                  <a:ext uri="{FF2B5EF4-FFF2-40B4-BE49-F238E27FC236}">
                    <a16:creationId xmlns:a16="http://schemas.microsoft.com/office/drawing/2014/main" id="{130BFA66-71AA-D094-76BD-E9A1D1C7108F}"/>
                  </a:ext>
                </a:extLst>
              </p14:cNvPr>
              <p14:cNvContentPartPr/>
              <p14:nvPr/>
            </p14:nvContentPartPr>
            <p14:xfrm>
              <a:off x="11006676" y="3443767"/>
              <a:ext cx="837663" cy="40578"/>
            </p14:xfrm>
          </p:contentPart>
        </mc:Choice>
        <mc:Fallback xmlns="">
          <p:pic>
            <p:nvPicPr>
              <p:cNvPr id="18" name="Input penna 17">
                <a:extLst>
                  <a:ext uri="{FF2B5EF4-FFF2-40B4-BE49-F238E27FC236}">
                    <a16:creationId xmlns:a16="http://schemas.microsoft.com/office/drawing/2014/main" id="{130BFA66-71AA-D094-76BD-E9A1D1C7108F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0953063" y="3336983"/>
                <a:ext cx="945249" cy="2537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9" name="Input penna 18">
                <a:extLst>
                  <a:ext uri="{FF2B5EF4-FFF2-40B4-BE49-F238E27FC236}">
                    <a16:creationId xmlns:a16="http://schemas.microsoft.com/office/drawing/2014/main" id="{FE73B12F-07E6-0E8A-05FD-9D56998C4863}"/>
                  </a:ext>
                </a:extLst>
              </p14:cNvPr>
              <p14:cNvContentPartPr/>
              <p14:nvPr/>
            </p14:nvContentPartPr>
            <p14:xfrm>
              <a:off x="7852342" y="3692018"/>
              <a:ext cx="1459376" cy="13368"/>
            </p14:xfrm>
          </p:contentPart>
        </mc:Choice>
        <mc:Fallback xmlns="">
          <p:pic>
            <p:nvPicPr>
              <p:cNvPr id="19" name="Input penna 18">
                <a:extLst>
                  <a:ext uri="{FF2B5EF4-FFF2-40B4-BE49-F238E27FC236}">
                    <a16:creationId xmlns:a16="http://schemas.microsoft.com/office/drawing/2014/main" id="{FE73B12F-07E6-0E8A-05FD-9D56998C4863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7798718" y="3570491"/>
                <a:ext cx="1566985" cy="25601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86084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FD24DA-6066-D631-19BC-C9D72B555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7BE1A340-350F-62FB-642D-AE7B664844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5" name="Immagine 4" descr="Immagine che contiene testo, schermata, diagramm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056147E2-B0AE-68B7-3593-E00DF2260B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0206" b="-722"/>
          <a:stretch>
            <a:fillRect/>
          </a:stretch>
        </p:blipFill>
        <p:spPr>
          <a:xfrm>
            <a:off x="294684" y="1356894"/>
            <a:ext cx="5812707" cy="4854127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656CE6D2-43A9-364C-1B2A-BDE367CEC6B1}"/>
              </a:ext>
            </a:extLst>
          </p:cNvPr>
          <p:cNvGrpSpPr/>
          <p:nvPr/>
        </p:nvGrpSpPr>
        <p:grpSpPr>
          <a:xfrm>
            <a:off x="7733820" y="1754581"/>
            <a:ext cx="4353428" cy="3133559"/>
            <a:chOff x="7856284" y="1251117"/>
            <a:chExt cx="4353428" cy="3133559"/>
          </a:xfrm>
        </p:grpSpPr>
        <p:pic>
          <p:nvPicPr>
            <p:cNvPr id="6" name="Immagine 5" descr="Immagine che contiene testo, Carattere, schermata&#10;&#10;Il contenuto generato dall&amp;#39;IA potrebbe non essere corretto.">
              <a:extLst>
                <a:ext uri="{FF2B5EF4-FFF2-40B4-BE49-F238E27FC236}">
                  <a16:creationId xmlns:a16="http://schemas.microsoft.com/office/drawing/2014/main" id="{7DCD6B03-8A81-E37A-5D56-55CE042D4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56620" y="1251117"/>
              <a:ext cx="4225759" cy="1535030"/>
            </a:xfrm>
            <a:prstGeom prst="rect">
              <a:avLst/>
            </a:prstGeom>
          </p:spPr>
        </p:pic>
        <p:pic>
          <p:nvPicPr>
            <p:cNvPr id="7" name="Immagine 6" descr="Immagine che contiene testo, Carattere, schermata&#10;&#10;Il contenuto generato dall&amp;#39;IA potrebbe non essere corretto.">
              <a:extLst>
                <a:ext uri="{FF2B5EF4-FFF2-40B4-BE49-F238E27FC236}">
                  <a16:creationId xmlns:a16="http://schemas.microsoft.com/office/drawing/2014/main" id="{8BF1E318-05F3-B40A-FFD9-1350BE42FE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56284" y="2747378"/>
              <a:ext cx="4353428" cy="1637298"/>
            </a:xfrm>
            <a:prstGeom prst="rect">
              <a:avLst/>
            </a:prstGeom>
          </p:spPr>
        </p:pic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662AF91-2D70-4ACC-85FA-E89D40233ADF}"/>
              </a:ext>
            </a:extLst>
          </p:cNvPr>
          <p:cNvSpPr txBox="1"/>
          <p:nvPr/>
        </p:nvSpPr>
        <p:spPr>
          <a:xfrm>
            <a:off x="292554" y="6259286"/>
            <a:ext cx="846364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latin typeface="Aptos"/>
                <a:ea typeface="system-ui"/>
                <a:cs typeface="system-ui"/>
              </a:rPr>
              <a:t>Whelan K,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Bancil</a:t>
            </a:r>
            <a:r>
              <a:rPr lang="en-US" sz="1200" dirty="0">
                <a:latin typeface="Aptos"/>
                <a:ea typeface="system-ui"/>
                <a:cs typeface="system-ui"/>
              </a:rPr>
              <a:t> AS, Lindsay JO,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Chassaing</a:t>
            </a:r>
            <a:r>
              <a:rPr lang="en-US" sz="1200" dirty="0">
                <a:latin typeface="Aptos"/>
                <a:ea typeface="system-ui"/>
                <a:cs typeface="system-ui"/>
              </a:rPr>
              <a:t> B. </a:t>
            </a:r>
            <a:r>
              <a:rPr lang="en-US" sz="1200" b="1" dirty="0">
                <a:latin typeface="Aptos"/>
                <a:ea typeface="system-ui"/>
                <a:cs typeface="system-ui"/>
              </a:rPr>
              <a:t>Ultra-processed foods and food additives in gut health and disease. </a:t>
            </a:r>
            <a:r>
              <a:rPr lang="en-US" sz="1200" dirty="0">
                <a:latin typeface="Aptos"/>
                <a:ea typeface="system-ui"/>
                <a:cs typeface="system-ui"/>
              </a:rPr>
              <a:t>Nat Rev Gastroenterol Hepatol. 2024 Jun;21(6):406-427.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doi</a:t>
            </a:r>
            <a:r>
              <a:rPr lang="en-US" sz="1200" dirty="0">
                <a:latin typeface="Aptos"/>
                <a:ea typeface="system-ui"/>
                <a:cs typeface="system-ui"/>
              </a:rPr>
              <a:t>: 10.1038/s41575-024-00893-5.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Epub</a:t>
            </a:r>
            <a:r>
              <a:rPr lang="en-US" sz="1200" dirty="0">
                <a:latin typeface="Aptos"/>
                <a:ea typeface="system-ui"/>
                <a:cs typeface="system-ui"/>
              </a:rPr>
              <a:t> 2024 Feb 22. PMID: 38388570.</a:t>
            </a:r>
            <a:endParaRPr lang="en-US" sz="1200" dirty="0">
              <a:latin typeface="Apto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put penna 7">
                <a:extLst>
                  <a:ext uri="{FF2B5EF4-FFF2-40B4-BE49-F238E27FC236}">
                    <a16:creationId xmlns:a16="http://schemas.microsoft.com/office/drawing/2014/main" id="{5058080F-E53F-5221-8D5D-9E4E8E746F69}"/>
                  </a:ext>
                </a:extLst>
              </p14:cNvPr>
              <p14:cNvContentPartPr/>
              <p14:nvPr/>
            </p14:nvContentPartPr>
            <p14:xfrm>
              <a:off x="9638724" y="3624321"/>
              <a:ext cx="2086163" cy="99498"/>
            </p14:xfrm>
          </p:contentPart>
        </mc:Choice>
        <mc:Fallback xmlns="">
          <p:pic>
            <p:nvPicPr>
              <p:cNvPr id="8" name="Input penna 7">
                <a:extLst>
                  <a:ext uri="{FF2B5EF4-FFF2-40B4-BE49-F238E27FC236}">
                    <a16:creationId xmlns:a16="http://schemas.microsoft.com/office/drawing/2014/main" id="{5058080F-E53F-5221-8D5D-9E4E8E746F6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584734" y="3516561"/>
                <a:ext cx="2193783" cy="3146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Input penna 8">
                <a:extLst>
                  <a:ext uri="{FF2B5EF4-FFF2-40B4-BE49-F238E27FC236}">
                    <a16:creationId xmlns:a16="http://schemas.microsoft.com/office/drawing/2014/main" id="{B5807EB0-E21D-4411-04CB-9F63FC7B745F}"/>
                  </a:ext>
                </a:extLst>
              </p14:cNvPr>
              <p14:cNvContentPartPr/>
              <p14:nvPr/>
            </p14:nvContentPartPr>
            <p14:xfrm>
              <a:off x="7802506" y="3851350"/>
              <a:ext cx="3224978" cy="39487"/>
            </p14:xfrm>
          </p:contentPart>
        </mc:Choice>
        <mc:Fallback xmlns="">
          <p:pic>
            <p:nvPicPr>
              <p:cNvPr id="9" name="Input penna 8">
                <a:extLst>
                  <a:ext uri="{FF2B5EF4-FFF2-40B4-BE49-F238E27FC236}">
                    <a16:creationId xmlns:a16="http://schemas.microsoft.com/office/drawing/2014/main" id="{B5807EB0-E21D-4411-04CB-9F63FC7B745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748510" y="3744984"/>
                <a:ext cx="3332609" cy="25257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Input penna 9">
                <a:extLst>
                  <a:ext uri="{FF2B5EF4-FFF2-40B4-BE49-F238E27FC236}">
                    <a16:creationId xmlns:a16="http://schemas.microsoft.com/office/drawing/2014/main" id="{9C876248-8631-9D29-DB12-05408ECE757A}"/>
                  </a:ext>
                </a:extLst>
              </p14:cNvPr>
              <p14:cNvContentPartPr/>
              <p14:nvPr/>
            </p14:nvContentPartPr>
            <p14:xfrm>
              <a:off x="11027864" y="3891250"/>
              <a:ext cx="960630" cy="23230"/>
            </p14:xfrm>
          </p:contentPart>
        </mc:Choice>
        <mc:Fallback xmlns="">
          <p:pic>
            <p:nvPicPr>
              <p:cNvPr id="10" name="Input penna 9">
                <a:extLst>
                  <a:ext uri="{FF2B5EF4-FFF2-40B4-BE49-F238E27FC236}">
                    <a16:creationId xmlns:a16="http://schemas.microsoft.com/office/drawing/2014/main" id="{9C876248-8631-9D29-DB12-05408ECE757A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974236" y="3786011"/>
                <a:ext cx="1068246" cy="2340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1" name="Input penna 10">
                <a:extLst>
                  <a:ext uri="{FF2B5EF4-FFF2-40B4-BE49-F238E27FC236}">
                    <a16:creationId xmlns:a16="http://schemas.microsoft.com/office/drawing/2014/main" id="{E695C775-C8F7-D3DC-C73F-9200F6889286}"/>
                  </a:ext>
                </a:extLst>
              </p14:cNvPr>
              <p14:cNvContentPartPr/>
              <p14:nvPr/>
            </p14:nvContentPartPr>
            <p14:xfrm>
              <a:off x="7804384" y="3968181"/>
              <a:ext cx="3119239" cy="75434"/>
            </p14:xfrm>
          </p:contentPart>
        </mc:Choice>
        <mc:Fallback xmlns="">
          <p:pic>
            <p:nvPicPr>
              <p:cNvPr id="11" name="Input penna 10">
                <a:extLst>
                  <a:ext uri="{FF2B5EF4-FFF2-40B4-BE49-F238E27FC236}">
                    <a16:creationId xmlns:a16="http://schemas.microsoft.com/office/drawing/2014/main" id="{E695C775-C8F7-D3DC-C73F-9200F6889286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750753" y="3861286"/>
                <a:ext cx="3226861" cy="2895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2" name="Input penna 11">
                <a:extLst>
                  <a:ext uri="{FF2B5EF4-FFF2-40B4-BE49-F238E27FC236}">
                    <a16:creationId xmlns:a16="http://schemas.microsoft.com/office/drawing/2014/main" id="{494F3955-2B78-AAE6-9DA6-7E8ABB1A24D2}"/>
                  </a:ext>
                </a:extLst>
              </p14:cNvPr>
              <p14:cNvContentPartPr/>
              <p14:nvPr/>
            </p14:nvContentPartPr>
            <p14:xfrm>
              <a:off x="10924607" y="4000507"/>
              <a:ext cx="803109" cy="13368"/>
            </p14:xfrm>
          </p:contentPart>
        </mc:Choice>
        <mc:Fallback xmlns="">
          <p:pic>
            <p:nvPicPr>
              <p:cNvPr id="12" name="Input penna 11">
                <a:extLst>
                  <a:ext uri="{FF2B5EF4-FFF2-40B4-BE49-F238E27FC236}">
                    <a16:creationId xmlns:a16="http://schemas.microsoft.com/office/drawing/2014/main" id="{494F3955-2B78-AAE6-9DA6-7E8ABB1A24D2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0870635" y="3882947"/>
                <a:ext cx="910694" cy="24888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649341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A0961-8AD5-088E-24C4-B4686F20E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BAE08EF2-4948-0C45-1D6D-B5D2D37C56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5" name="Immagine 4" descr="Immagine che contiene testo, schermata, diagramm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CFFF9B11-FC58-06EA-88A1-8BF203F328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84" y="1356894"/>
            <a:ext cx="7284632" cy="4819318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5AF1E68E-CD6D-2940-AB28-71E260E40F89}"/>
              </a:ext>
            </a:extLst>
          </p:cNvPr>
          <p:cNvGrpSpPr/>
          <p:nvPr/>
        </p:nvGrpSpPr>
        <p:grpSpPr>
          <a:xfrm>
            <a:off x="7733820" y="1754581"/>
            <a:ext cx="4353428" cy="3133559"/>
            <a:chOff x="7856284" y="1251117"/>
            <a:chExt cx="4353428" cy="3133559"/>
          </a:xfrm>
        </p:grpSpPr>
        <p:pic>
          <p:nvPicPr>
            <p:cNvPr id="6" name="Immagine 5" descr="Immagine che contiene testo, Carattere, schermata&#10;&#10;Il contenuto generato dall&amp;#39;IA potrebbe non essere corretto.">
              <a:extLst>
                <a:ext uri="{FF2B5EF4-FFF2-40B4-BE49-F238E27FC236}">
                  <a16:creationId xmlns:a16="http://schemas.microsoft.com/office/drawing/2014/main" id="{FEF084C3-F758-1F85-9BBD-3540D2CF2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56620" y="1251117"/>
              <a:ext cx="4225759" cy="1535030"/>
            </a:xfrm>
            <a:prstGeom prst="rect">
              <a:avLst/>
            </a:prstGeom>
          </p:spPr>
        </p:pic>
        <p:pic>
          <p:nvPicPr>
            <p:cNvPr id="7" name="Immagine 6" descr="Immagine che contiene testo, Carattere, schermata&#10;&#10;Il contenuto generato dall&amp;#39;IA potrebbe non essere corretto.">
              <a:extLst>
                <a:ext uri="{FF2B5EF4-FFF2-40B4-BE49-F238E27FC236}">
                  <a16:creationId xmlns:a16="http://schemas.microsoft.com/office/drawing/2014/main" id="{FC314650-BB77-81E4-E786-3E276D640F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56284" y="2747378"/>
              <a:ext cx="4353428" cy="1637298"/>
            </a:xfrm>
            <a:prstGeom prst="rect">
              <a:avLst/>
            </a:prstGeom>
          </p:spPr>
        </p:pic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D82F0DE-227D-AB32-289D-046EB542AA14}"/>
              </a:ext>
            </a:extLst>
          </p:cNvPr>
          <p:cNvSpPr txBox="1"/>
          <p:nvPr/>
        </p:nvSpPr>
        <p:spPr>
          <a:xfrm>
            <a:off x="292554" y="6259286"/>
            <a:ext cx="846364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latin typeface="Aptos"/>
                <a:ea typeface="system-ui"/>
                <a:cs typeface="system-ui"/>
              </a:rPr>
              <a:t>Whelan K,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Bancil</a:t>
            </a:r>
            <a:r>
              <a:rPr lang="en-US" sz="1200" dirty="0">
                <a:latin typeface="Aptos"/>
                <a:ea typeface="system-ui"/>
                <a:cs typeface="system-ui"/>
              </a:rPr>
              <a:t> AS, Lindsay JO,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Chassaing</a:t>
            </a:r>
            <a:r>
              <a:rPr lang="en-US" sz="1200" dirty="0">
                <a:latin typeface="Aptos"/>
                <a:ea typeface="system-ui"/>
                <a:cs typeface="system-ui"/>
              </a:rPr>
              <a:t> B. </a:t>
            </a:r>
            <a:r>
              <a:rPr lang="en-US" sz="1200" b="1" dirty="0">
                <a:latin typeface="Aptos"/>
                <a:ea typeface="system-ui"/>
                <a:cs typeface="system-ui"/>
              </a:rPr>
              <a:t>Ultra-processed foods and food additives in gut health and disease. </a:t>
            </a:r>
            <a:r>
              <a:rPr lang="en-US" sz="1200" dirty="0">
                <a:latin typeface="Aptos"/>
                <a:ea typeface="system-ui"/>
                <a:cs typeface="system-ui"/>
              </a:rPr>
              <a:t>Nat Rev Gastroenterol Hepatol. 2024 Jun;21(6):406-427.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doi</a:t>
            </a:r>
            <a:r>
              <a:rPr lang="en-US" sz="1200" dirty="0">
                <a:latin typeface="Aptos"/>
                <a:ea typeface="system-ui"/>
                <a:cs typeface="system-ui"/>
              </a:rPr>
              <a:t>: 10.1038/s41575-024-00893-5. </a:t>
            </a:r>
            <a:r>
              <a:rPr lang="en-US" sz="1200" dirty="0" err="1">
                <a:latin typeface="Aptos"/>
                <a:ea typeface="system-ui"/>
                <a:cs typeface="system-ui"/>
              </a:rPr>
              <a:t>Epub</a:t>
            </a:r>
            <a:r>
              <a:rPr lang="en-US" sz="1200" dirty="0">
                <a:latin typeface="Aptos"/>
                <a:ea typeface="system-ui"/>
                <a:cs typeface="system-ui"/>
              </a:rPr>
              <a:t> 2024 Feb 22. PMID: 38388570.</a:t>
            </a:r>
            <a:endParaRPr lang="en-US" sz="1200" dirty="0">
              <a:latin typeface="Apto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put penna 7">
                <a:extLst>
                  <a:ext uri="{FF2B5EF4-FFF2-40B4-BE49-F238E27FC236}">
                    <a16:creationId xmlns:a16="http://schemas.microsoft.com/office/drawing/2014/main" id="{1810E398-D5BF-BFF3-75F6-C9FAEB1C9B24}"/>
                  </a:ext>
                </a:extLst>
              </p14:cNvPr>
              <p14:cNvContentPartPr/>
              <p14:nvPr/>
            </p14:nvContentPartPr>
            <p14:xfrm>
              <a:off x="7973983" y="4155135"/>
              <a:ext cx="3428549" cy="72555"/>
            </p14:xfrm>
          </p:contentPart>
        </mc:Choice>
        <mc:Fallback xmlns="">
          <p:pic>
            <p:nvPicPr>
              <p:cNvPr id="8" name="Input penna 7">
                <a:extLst>
                  <a:ext uri="{FF2B5EF4-FFF2-40B4-BE49-F238E27FC236}">
                    <a16:creationId xmlns:a16="http://schemas.microsoft.com/office/drawing/2014/main" id="{1810E398-D5BF-BFF3-75F6-C9FAEB1C9B2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920350" y="4048268"/>
                <a:ext cx="3536175" cy="2866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Input penna 8">
                <a:extLst>
                  <a:ext uri="{FF2B5EF4-FFF2-40B4-BE49-F238E27FC236}">
                    <a16:creationId xmlns:a16="http://schemas.microsoft.com/office/drawing/2014/main" id="{012585B6-5C1B-73E9-FB58-A5895B531E36}"/>
                  </a:ext>
                </a:extLst>
              </p14:cNvPr>
              <p14:cNvContentPartPr/>
              <p14:nvPr/>
            </p14:nvContentPartPr>
            <p14:xfrm>
              <a:off x="7832219" y="4406965"/>
              <a:ext cx="2981213" cy="32363"/>
            </p14:xfrm>
          </p:contentPart>
        </mc:Choice>
        <mc:Fallback xmlns="">
          <p:pic>
            <p:nvPicPr>
              <p:cNvPr id="9" name="Input penna 8">
                <a:extLst>
                  <a:ext uri="{FF2B5EF4-FFF2-40B4-BE49-F238E27FC236}">
                    <a16:creationId xmlns:a16="http://schemas.microsoft.com/office/drawing/2014/main" id="{012585B6-5C1B-73E9-FB58-A5895B531E36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778225" y="4300274"/>
                <a:ext cx="3088842" cy="24539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Input penna 9">
                <a:extLst>
                  <a:ext uri="{FF2B5EF4-FFF2-40B4-BE49-F238E27FC236}">
                    <a16:creationId xmlns:a16="http://schemas.microsoft.com/office/drawing/2014/main" id="{0CCA3734-CA60-B2F0-0FBF-0D48598B650D}"/>
                  </a:ext>
                </a:extLst>
              </p14:cNvPr>
              <p14:cNvContentPartPr/>
              <p14:nvPr/>
            </p14:nvContentPartPr>
            <p14:xfrm>
              <a:off x="10815267" y="4393955"/>
              <a:ext cx="851529" cy="13957"/>
            </p14:xfrm>
          </p:contentPart>
        </mc:Choice>
        <mc:Fallback xmlns="">
          <p:pic>
            <p:nvPicPr>
              <p:cNvPr id="10" name="Input penna 9">
                <a:extLst>
                  <a:ext uri="{FF2B5EF4-FFF2-40B4-BE49-F238E27FC236}">
                    <a16:creationId xmlns:a16="http://schemas.microsoft.com/office/drawing/2014/main" id="{0CCA3734-CA60-B2F0-0FBF-0D48598B650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761642" y="4289626"/>
                <a:ext cx="959140" cy="22296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1" name="Input penna 10">
                <a:extLst>
                  <a:ext uri="{FF2B5EF4-FFF2-40B4-BE49-F238E27FC236}">
                    <a16:creationId xmlns:a16="http://schemas.microsoft.com/office/drawing/2014/main" id="{04E29ADD-E126-7D78-F6AB-EBD3B51599D8}"/>
                  </a:ext>
                </a:extLst>
              </p14:cNvPr>
              <p14:cNvContentPartPr/>
              <p14:nvPr/>
            </p14:nvContentPartPr>
            <p14:xfrm>
              <a:off x="7821008" y="4515206"/>
              <a:ext cx="2874528" cy="94281"/>
            </p14:xfrm>
          </p:contentPart>
        </mc:Choice>
        <mc:Fallback xmlns="">
          <p:pic>
            <p:nvPicPr>
              <p:cNvPr id="11" name="Input penna 10">
                <a:extLst>
                  <a:ext uri="{FF2B5EF4-FFF2-40B4-BE49-F238E27FC236}">
                    <a16:creationId xmlns:a16="http://schemas.microsoft.com/office/drawing/2014/main" id="{04E29ADD-E126-7D78-F6AB-EBD3B51599D8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767376" y="4408020"/>
                <a:ext cx="2982152" cy="3090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2" name="Input penna 11">
                <a:extLst>
                  <a:ext uri="{FF2B5EF4-FFF2-40B4-BE49-F238E27FC236}">
                    <a16:creationId xmlns:a16="http://schemas.microsoft.com/office/drawing/2014/main" id="{D10F981A-6121-ED69-042E-0F0B673E95A4}"/>
                  </a:ext>
                </a:extLst>
              </p14:cNvPr>
              <p14:cNvContentPartPr/>
              <p14:nvPr/>
            </p14:nvContentPartPr>
            <p14:xfrm>
              <a:off x="10693850" y="4512900"/>
              <a:ext cx="1332750" cy="24398"/>
            </p14:xfrm>
          </p:contentPart>
        </mc:Choice>
        <mc:Fallback xmlns="">
          <p:pic>
            <p:nvPicPr>
              <p:cNvPr id="12" name="Input penna 11">
                <a:extLst>
                  <a:ext uri="{FF2B5EF4-FFF2-40B4-BE49-F238E27FC236}">
                    <a16:creationId xmlns:a16="http://schemas.microsoft.com/office/drawing/2014/main" id="{D10F981A-6121-ED69-042E-0F0B673E95A4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0640223" y="4406822"/>
                <a:ext cx="1440363" cy="23620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3" name="Input penna 12">
                <a:extLst>
                  <a:ext uri="{FF2B5EF4-FFF2-40B4-BE49-F238E27FC236}">
                    <a16:creationId xmlns:a16="http://schemas.microsoft.com/office/drawing/2014/main" id="{DCE70182-33CA-726A-4C05-1C938C3DD077}"/>
                  </a:ext>
                </a:extLst>
              </p14:cNvPr>
              <p14:cNvContentPartPr/>
              <p14:nvPr/>
            </p14:nvContentPartPr>
            <p14:xfrm>
              <a:off x="7822584" y="4745074"/>
              <a:ext cx="781197" cy="13368"/>
            </p14:xfrm>
          </p:contentPart>
        </mc:Choice>
        <mc:Fallback xmlns="">
          <p:pic>
            <p:nvPicPr>
              <p:cNvPr id="13" name="Input penna 12">
                <a:extLst>
                  <a:ext uri="{FF2B5EF4-FFF2-40B4-BE49-F238E27FC236}">
                    <a16:creationId xmlns:a16="http://schemas.microsoft.com/office/drawing/2014/main" id="{DCE70182-33CA-726A-4C05-1C938C3DD077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768969" y="4591342"/>
                <a:ext cx="888787" cy="321346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78808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07728-B8C2-ABC2-6337-58B21B34DA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2DEF0BC2-34F7-97C3-D03D-5C25BDDC62C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2" name="Immagine 1" descr="Immagine che contiene testo, schermata, Pubblicazione, giornale&#10;&#10;Il contenuto generato dall&amp;#39;IA potrebbe non essere corretto.">
            <a:extLst>
              <a:ext uri="{FF2B5EF4-FFF2-40B4-BE49-F238E27FC236}">
                <a16:creationId xmlns:a16="http://schemas.microsoft.com/office/drawing/2014/main" id="{02D77C60-5016-DF5F-90FE-C860DEB1CD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563" y="1013732"/>
            <a:ext cx="4272197" cy="5844268"/>
          </a:xfrm>
          <a:prstGeom prst="rect">
            <a:avLst/>
          </a:prstGeom>
        </p:spPr>
      </p:pic>
      <p:pic>
        <p:nvPicPr>
          <p:cNvPr id="4" name="Immagine 3" descr="Immagine che contiene diagramma, testo, schermat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668AC419-CE32-0B51-9B95-410196F4C0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6265" y="3427349"/>
            <a:ext cx="2900695" cy="2498785"/>
          </a:xfrm>
          <a:prstGeom prst="rect">
            <a:avLst/>
          </a:prstGeom>
        </p:spPr>
      </p:pic>
      <p:pic>
        <p:nvPicPr>
          <p:cNvPr id="5" name="Immagine 4" descr="Immagine che contiene testo, schermata, Carattere, numero&#10;&#10;Il contenuto generato dall&amp;#39;IA potrebbe non essere corretto.">
            <a:extLst>
              <a:ext uri="{FF2B5EF4-FFF2-40B4-BE49-F238E27FC236}">
                <a16:creationId xmlns:a16="http://schemas.microsoft.com/office/drawing/2014/main" id="{F5911B09-598D-4CC5-4240-A6855D1709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610" y="1710006"/>
            <a:ext cx="5024164" cy="160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87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B709E9-8603-CE54-EE23-B2A05D3D2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C2F3D61C-DF84-5D1E-9CA2-BB935211A6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4" name="Immagine 3" descr="Crohns Disease Stock Illustrations – 618 Crohns Disease Stock  Illustrations, Vectors &amp; Clipart - Dreamstime">
            <a:extLst>
              <a:ext uri="{FF2B5EF4-FFF2-40B4-BE49-F238E27FC236}">
                <a16:creationId xmlns:a16="http://schemas.microsoft.com/office/drawing/2014/main" id="{E7984028-E97B-AC36-1FC9-54A1360B8E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972" y="1417052"/>
            <a:ext cx="4136056" cy="5106737"/>
          </a:xfrm>
          <a:prstGeom prst="rect">
            <a:avLst/>
          </a:prstGeom>
        </p:spPr>
      </p:pic>
      <p:pic>
        <p:nvPicPr>
          <p:cNvPr id="2" name="Immagine 1" descr="Immagine che contiene testo, schermat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781DEF84-176B-F395-6D35-693720188B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9489" y="1712160"/>
            <a:ext cx="6745706" cy="362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7019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022D1-F7F8-526A-BF3A-1A80361F1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11311B1B-8D21-55BC-24A0-64E9E1027C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2" name="Immagine 1" descr="Immagine che contiene testo, schermata, diagramma, design&#10;&#10;Il contenuto generato dall&amp;#39;IA potrebbe non essere corretto.">
            <a:extLst>
              <a:ext uri="{FF2B5EF4-FFF2-40B4-BE49-F238E27FC236}">
                <a16:creationId xmlns:a16="http://schemas.microsoft.com/office/drawing/2014/main" id="{988E1D21-0AFF-97AE-2FE3-AD8F794CF0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873" t="-131" r="62042" b="-132"/>
          <a:stretch>
            <a:fillRect/>
          </a:stretch>
        </p:blipFill>
        <p:spPr>
          <a:xfrm>
            <a:off x="1559837" y="1049420"/>
            <a:ext cx="2975173" cy="5106751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453A8BDA-FB33-DCFE-0C4D-9747B0561D75}"/>
              </a:ext>
            </a:extLst>
          </p:cNvPr>
          <p:cNvSpPr txBox="1"/>
          <p:nvPr/>
        </p:nvSpPr>
        <p:spPr>
          <a:xfrm>
            <a:off x="20054" y="6156158"/>
            <a:ext cx="10995524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b="0" i="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Zhang J, </a:t>
            </a:r>
            <a:r>
              <a:rPr lang="en-US" sz="140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et al</a:t>
            </a:r>
            <a:r>
              <a:rPr lang="en-US" sz="1400" b="0" i="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. </a:t>
            </a:r>
            <a:r>
              <a:rPr lang="en-US" sz="1400" b="1" i="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Quantifying artificial sweeteners and emulsifiers in Crohn's disease and its relationship with disease activity: the ENIGMA study - a novel and targeted approach.</a:t>
            </a:r>
            <a:r>
              <a:rPr lang="en-US" sz="1400" b="0" i="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 Gut. 2026 Apr 8:gutjnl-2024-333999. </a:t>
            </a:r>
            <a:r>
              <a:rPr lang="en-US" sz="1400" b="0" i="0" dirty="0" err="1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doi</a:t>
            </a:r>
            <a:r>
              <a:rPr lang="en-US" sz="1400" b="0" i="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: 10.1136/gutjnl-2024-333999. </a:t>
            </a:r>
            <a:r>
              <a:rPr lang="en-US" sz="1400" b="0" i="0" dirty="0" err="1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Epub</a:t>
            </a:r>
            <a:r>
              <a:rPr lang="en-US" sz="1400" b="0" i="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 ahead of print. PMID: 41951359.</a:t>
            </a:r>
            <a:endParaRPr lang="en-US" dirty="0">
              <a:latin typeface="Aptos"/>
            </a:endParaRPr>
          </a:p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C6D7F76-7C62-8280-3239-2B6BECF7F10E}"/>
              </a:ext>
            </a:extLst>
          </p:cNvPr>
          <p:cNvSpPr txBox="1"/>
          <p:nvPr/>
        </p:nvSpPr>
        <p:spPr>
          <a:xfrm>
            <a:off x="5106737" y="1303421"/>
            <a:ext cx="6737683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0" i="0" dirty="0">
                <a:solidFill>
                  <a:srgbClr val="000000"/>
                </a:solidFill>
                <a:latin typeface="Aptos"/>
              </a:rPr>
              <a:t>Sweeteners are more prevalent and present at higher levels in CD. </a:t>
            </a:r>
            <a:endParaRPr lang="it-IT">
              <a:solidFill>
                <a:srgbClr val="000000"/>
              </a:solidFill>
              <a:latin typeface="Aptos"/>
            </a:endParaRPr>
          </a:p>
          <a:p>
            <a:endParaRPr lang="en-US" dirty="0">
              <a:solidFill>
                <a:srgbClr val="000000"/>
              </a:solidFill>
              <a:latin typeface="Aptos"/>
            </a:endParaRPr>
          </a:p>
          <a:p>
            <a:r>
              <a:rPr lang="en-US" b="0" i="0" dirty="0">
                <a:solidFill>
                  <a:srgbClr val="000000"/>
                </a:solidFill>
                <a:latin typeface="Aptos"/>
              </a:rPr>
              <a:t>(A) Detection prevalence of </a:t>
            </a:r>
            <a:r>
              <a:rPr lang="en-US" b="1" i="0" dirty="0">
                <a:solidFill>
                  <a:srgbClr val="000000"/>
                </a:solidFill>
                <a:latin typeface="Aptos"/>
              </a:rPr>
              <a:t>aspartame</a:t>
            </a:r>
            <a:r>
              <a:rPr lang="en-US" b="0" i="0" dirty="0">
                <a:solidFill>
                  <a:srgbClr val="000000"/>
                </a:solidFill>
                <a:latin typeface="Aptos"/>
              </a:rPr>
              <a:t>, </a:t>
            </a:r>
            <a:r>
              <a:rPr lang="en-US" b="1" i="0" dirty="0">
                <a:solidFill>
                  <a:srgbClr val="000000"/>
                </a:solidFill>
                <a:latin typeface="Aptos"/>
              </a:rPr>
              <a:t>saccharin</a:t>
            </a:r>
            <a:r>
              <a:rPr lang="en-US" b="0" i="0" dirty="0">
                <a:solidFill>
                  <a:srgbClr val="000000"/>
                </a:solidFill>
                <a:latin typeface="Aptos"/>
              </a:rPr>
              <a:t> and </a:t>
            </a:r>
            <a:r>
              <a:rPr lang="en-US" b="1" i="0" dirty="0">
                <a:solidFill>
                  <a:srgbClr val="000000"/>
                </a:solidFill>
                <a:latin typeface="Aptos"/>
              </a:rPr>
              <a:t>sucralose</a:t>
            </a:r>
            <a:r>
              <a:rPr lang="en-US" b="0" i="0" dirty="0">
                <a:solidFill>
                  <a:srgbClr val="000000"/>
                </a:solidFill>
                <a:latin typeface="Aptos"/>
              </a:rPr>
              <a:t> in </a:t>
            </a:r>
            <a:r>
              <a:rPr lang="en-US" b="1" i="0" dirty="0">
                <a:solidFill>
                  <a:srgbClr val="000000"/>
                </a:solidFill>
                <a:latin typeface="Aptos"/>
              </a:rPr>
              <a:t>urine </a:t>
            </a:r>
            <a:r>
              <a:rPr lang="en-US" b="0" i="0" dirty="0">
                <a:solidFill>
                  <a:srgbClr val="000000"/>
                </a:solidFill>
                <a:latin typeface="Aptos"/>
              </a:rPr>
              <a:t>and </a:t>
            </a:r>
            <a:r>
              <a:rPr lang="en-US" b="1" i="0" dirty="0">
                <a:solidFill>
                  <a:srgbClr val="000000"/>
                </a:solidFill>
                <a:latin typeface="Aptos"/>
              </a:rPr>
              <a:t>stool </a:t>
            </a:r>
            <a:r>
              <a:rPr lang="en-US" b="0" i="0" dirty="0">
                <a:solidFill>
                  <a:srgbClr val="000000"/>
                </a:solidFill>
                <a:latin typeface="Aptos"/>
              </a:rPr>
              <a:t>among patients with CD and controls in the combined dataset (three cohorts) and in each cohort individually: AUS, HK and MC. </a:t>
            </a:r>
            <a:endParaRPr lang="it-IT">
              <a:solidFill>
                <a:srgbClr val="000000"/>
              </a:solidFill>
              <a:latin typeface="Aptos"/>
            </a:endParaRPr>
          </a:p>
          <a:p>
            <a:endParaRPr lang="en-US" dirty="0">
              <a:solidFill>
                <a:srgbClr val="000000"/>
              </a:solidFill>
              <a:latin typeface="Aptos"/>
            </a:endParaRPr>
          </a:p>
          <a:p>
            <a:r>
              <a:rPr lang="en-US" b="0" i="0" dirty="0">
                <a:solidFill>
                  <a:srgbClr val="000000"/>
                </a:solidFill>
                <a:latin typeface="Aptos"/>
              </a:rPr>
              <a:t>(C) Categories of </a:t>
            </a:r>
            <a:r>
              <a:rPr lang="en-US" b="1" i="0" dirty="0">
                <a:solidFill>
                  <a:srgbClr val="000000"/>
                </a:solidFill>
                <a:latin typeface="Aptos"/>
              </a:rPr>
              <a:t>aspartame</a:t>
            </a:r>
            <a:r>
              <a:rPr lang="en-US" b="0" i="0" dirty="0">
                <a:solidFill>
                  <a:srgbClr val="000000"/>
                </a:solidFill>
                <a:latin typeface="Aptos"/>
              </a:rPr>
              <a:t>, </a:t>
            </a:r>
            <a:r>
              <a:rPr lang="en-US" b="1" i="0" dirty="0">
                <a:solidFill>
                  <a:srgbClr val="000000"/>
                </a:solidFill>
                <a:latin typeface="Aptos"/>
              </a:rPr>
              <a:t>saccharin</a:t>
            </a:r>
            <a:r>
              <a:rPr lang="en-US" b="0" i="0" dirty="0">
                <a:solidFill>
                  <a:srgbClr val="000000"/>
                </a:solidFill>
                <a:latin typeface="Aptos"/>
              </a:rPr>
              <a:t> and </a:t>
            </a:r>
            <a:r>
              <a:rPr lang="en-US" b="1" i="0" dirty="0">
                <a:solidFill>
                  <a:srgbClr val="000000"/>
                </a:solidFill>
                <a:latin typeface="Aptos"/>
              </a:rPr>
              <a:t>sucralose</a:t>
            </a:r>
            <a:r>
              <a:rPr lang="en-US" b="0" i="0" dirty="0">
                <a:solidFill>
                  <a:srgbClr val="000000"/>
                </a:solidFill>
                <a:latin typeface="Aptos"/>
              </a:rPr>
              <a:t> levels across </a:t>
            </a:r>
            <a:r>
              <a:rPr lang="en-US" b="1" i="0" dirty="0">
                <a:solidFill>
                  <a:srgbClr val="000000"/>
                </a:solidFill>
                <a:latin typeface="Aptos"/>
              </a:rPr>
              <a:t>urine, stool and serum</a:t>
            </a:r>
            <a:r>
              <a:rPr lang="en-US" b="0" i="0" dirty="0">
                <a:solidFill>
                  <a:srgbClr val="000000"/>
                </a:solidFill>
                <a:latin typeface="Aptos"/>
              </a:rPr>
              <a:t> samples of patients with CD and controls in the combined cohort.</a:t>
            </a:r>
            <a:endParaRPr lang="it-IT" sz="1200" dirty="0">
              <a:solidFill>
                <a:srgbClr val="000000"/>
              </a:solidFill>
              <a:latin typeface="Aptos"/>
            </a:endParaRPr>
          </a:p>
          <a:p>
            <a:r>
              <a:rPr lang="en-US" dirty="0">
                <a:solidFill>
                  <a:srgbClr val="000000"/>
                </a:solidFill>
                <a:latin typeface="Aptos"/>
              </a:rPr>
              <a:t> </a:t>
            </a:r>
            <a:r>
              <a:rPr lang="en-US" b="0" i="0" dirty="0">
                <a:solidFill>
                  <a:srgbClr val="000000"/>
                </a:solidFill>
                <a:latin typeface="Aptos"/>
              </a:rPr>
              <a:t>0: None; </a:t>
            </a:r>
            <a:endParaRPr lang="it-IT" sz="1200">
              <a:solidFill>
                <a:srgbClr val="000000"/>
              </a:solidFill>
              <a:latin typeface="Aptos"/>
            </a:endParaRPr>
          </a:p>
          <a:p>
            <a:r>
              <a:rPr lang="en-US" b="0" i="0">
                <a:solidFill>
                  <a:srgbClr val="000000"/>
                </a:solidFill>
                <a:latin typeface="Aptos"/>
              </a:rPr>
              <a:t>1: 0%–25%of the maximum level; </a:t>
            </a:r>
            <a:endParaRPr lang="it-IT" sz="1200">
              <a:solidFill>
                <a:srgbClr val="000000"/>
              </a:solidFill>
              <a:latin typeface="Aptos"/>
            </a:endParaRPr>
          </a:p>
          <a:p>
            <a:r>
              <a:rPr lang="en-US" b="0" i="0">
                <a:solidFill>
                  <a:srgbClr val="000000"/>
                </a:solidFill>
                <a:latin typeface="Aptos"/>
              </a:rPr>
              <a:t>2: 25%–50%of the </a:t>
            </a:r>
            <a:r>
              <a:rPr lang="en-US" b="0" i="0" dirty="0">
                <a:solidFill>
                  <a:srgbClr val="000000"/>
                </a:solidFill>
                <a:latin typeface="Aptos"/>
              </a:rPr>
              <a:t>maximum level; </a:t>
            </a:r>
            <a:endParaRPr lang="it-IT" sz="1200">
              <a:solidFill>
                <a:srgbClr val="000000"/>
              </a:solidFill>
              <a:latin typeface="Aptos"/>
            </a:endParaRPr>
          </a:p>
          <a:p>
            <a:r>
              <a:rPr lang="en-US" b="0" i="0">
                <a:solidFill>
                  <a:srgbClr val="000000"/>
                </a:solidFill>
                <a:latin typeface="Aptos"/>
              </a:rPr>
              <a:t>3: 50%–75%of the maximum </a:t>
            </a:r>
            <a:r>
              <a:rPr lang="en-US" b="0" i="0" dirty="0">
                <a:solidFill>
                  <a:srgbClr val="000000"/>
                </a:solidFill>
                <a:latin typeface="Aptos"/>
              </a:rPr>
              <a:t>level; </a:t>
            </a:r>
            <a:endParaRPr lang="it-IT" sz="1200">
              <a:solidFill>
                <a:srgbClr val="000000"/>
              </a:solidFill>
              <a:latin typeface="Aptos"/>
            </a:endParaRPr>
          </a:p>
          <a:p>
            <a:r>
              <a:rPr lang="en-US" b="0" i="0">
                <a:solidFill>
                  <a:srgbClr val="000000"/>
                </a:solidFill>
                <a:latin typeface="Aptos"/>
              </a:rPr>
              <a:t>4: 75%–100%of the maximum </a:t>
            </a:r>
            <a:r>
              <a:rPr lang="en-US" b="0" i="0" dirty="0">
                <a:solidFill>
                  <a:srgbClr val="000000"/>
                </a:solidFill>
                <a:latin typeface="Aptos"/>
              </a:rPr>
              <a:t>level.</a:t>
            </a:r>
            <a:r>
              <a:rPr lang="en-US" sz="1200" b="0" i="0" dirty="0">
                <a:solidFill>
                  <a:srgbClr val="000000"/>
                </a:solidFill>
                <a:latin typeface="Aptos"/>
              </a:rPr>
              <a:t> </a:t>
            </a:r>
            <a:endParaRPr lang="it-IT" sz="1200"/>
          </a:p>
        </p:txBody>
      </p:sp>
    </p:spTree>
    <p:extLst>
      <p:ext uri="{BB962C8B-B14F-4D97-AF65-F5344CB8AC3E}">
        <p14:creationId xmlns:p14="http://schemas.microsoft.com/office/powerpoint/2010/main" val="31225425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255AC-29F2-B6EC-6A90-9F0582F7C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C5C59782-ED4E-7226-B382-A7712B35E7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837906A4-9D70-9A2B-EDB9-F229269524D9}"/>
              </a:ext>
            </a:extLst>
          </p:cNvPr>
          <p:cNvSpPr txBox="1"/>
          <p:nvPr/>
        </p:nvSpPr>
        <p:spPr>
          <a:xfrm>
            <a:off x="20054" y="6156158"/>
            <a:ext cx="10995524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b="0" i="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Zhang J, </a:t>
            </a:r>
            <a:r>
              <a:rPr lang="en-US" sz="140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et al</a:t>
            </a:r>
            <a:r>
              <a:rPr lang="en-US" sz="1400" b="0" i="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. </a:t>
            </a:r>
            <a:r>
              <a:rPr lang="en-US" sz="1400" b="1" i="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Quantifying artificial sweeteners and emulsifiers in Crohn's disease and its relationship with disease activity: the ENIGMA study - a novel and targeted approach.</a:t>
            </a:r>
            <a:r>
              <a:rPr lang="en-US" sz="1400" b="0" i="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 Gut. 2026 Apr 8:gutjnl-2024-333999. </a:t>
            </a:r>
            <a:r>
              <a:rPr lang="en-US" sz="1400" b="0" i="0" dirty="0" err="1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doi</a:t>
            </a:r>
            <a:r>
              <a:rPr lang="en-US" sz="1400" b="0" i="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: 10.1136/gutjnl-2024-333999. </a:t>
            </a:r>
            <a:r>
              <a:rPr lang="en-US" sz="1400" b="0" i="0" dirty="0" err="1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Epub</a:t>
            </a:r>
            <a:r>
              <a:rPr lang="en-US" sz="1400" b="0" i="0" dirty="0">
                <a:solidFill>
                  <a:srgbClr val="212121"/>
                </a:solidFill>
                <a:latin typeface="Aptos"/>
                <a:ea typeface="system-ui"/>
                <a:cs typeface="system-ui"/>
              </a:rPr>
              <a:t> ahead of print. PMID: 41951359.</a:t>
            </a:r>
            <a:endParaRPr lang="en-US" dirty="0">
              <a:latin typeface="Aptos"/>
            </a:endParaRPr>
          </a:p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704EFAF-F7CA-8785-CA13-0740F8885A67}"/>
              </a:ext>
            </a:extLst>
          </p:cNvPr>
          <p:cNvSpPr txBox="1"/>
          <p:nvPr/>
        </p:nvSpPr>
        <p:spPr>
          <a:xfrm>
            <a:off x="5160211" y="1069473"/>
            <a:ext cx="6791157" cy="49859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0" i="0" dirty="0">
                <a:solidFill>
                  <a:srgbClr val="000000"/>
                </a:solidFill>
                <a:latin typeface="Aptos"/>
              </a:rPr>
              <a:t>Sweeteners are more prevalent and present at higher levels in CD. </a:t>
            </a:r>
            <a:endParaRPr lang="it-IT" sz="2000" dirty="0">
              <a:solidFill>
                <a:srgbClr val="000000"/>
              </a:solidFill>
              <a:latin typeface="Aptos"/>
            </a:endParaRPr>
          </a:p>
          <a:p>
            <a:endParaRPr lang="en-US" sz="2000" dirty="0">
              <a:solidFill>
                <a:srgbClr val="000000"/>
              </a:solidFill>
              <a:latin typeface="Aptos"/>
            </a:endParaRPr>
          </a:p>
          <a:p>
            <a:r>
              <a:rPr lang="en-US" sz="2000" b="0" i="0" dirty="0">
                <a:solidFill>
                  <a:srgbClr val="000000"/>
                </a:solidFill>
                <a:latin typeface="Aptos"/>
              </a:rPr>
              <a:t>(B) Violin plots showing concentrations of saccharin, aspartame and sucralose in urine (log10, ng/mL) and </a:t>
            </a:r>
            <a:r>
              <a:rPr lang="en-US" sz="2000" b="0" i="0" dirty="0" err="1">
                <a:solidFill>
                  <a:srgbClr val="000000"/>
                </a:solidFill>
                <a:latin typeface="Aptos"/>
              </a:rPr>
              <a:t>faeces</a:t>
            </a:r>
            <a:r>
              <a:rPr lang="en-US" sz="2000" b="0" i="0" dirty="0">
                <a:solidFill>
                  <a:srgbClr val="000000"/>
                </a:solidFill>
                <a:latin typeface="Aptos"/>
              </a:rPr>
              <a:t> (log10, ng/100mg stool) for patients with CD and controls from AUS, HK and MC. </a:t>
            </a:r>
            <a:endParaRPr lang="it-IT" sz="2000" dirty="0">
              <a:solidFill>
                <a:srgbClr val="000000"/>
              </a:solidFill>
              <a:latin typeface="Aptos"/>
            </a:endParaRPr>
          </a:p>
          <a:p>
            <a:r>
              <a:rPr lang="en-US" sz="2000" b="0" i="0" dirty="0">
                <a:solidFill>
                  <a:srgbClr val="000000"/>
                </a:solidFill>
                <a:latin typeface="Aptos"/>
              </a:rPr>
              <a:t>(D) Distribution of composite scores (the sum of category scores across stool, urine and serum) for the patients with CD and controls. </a:t>
            </a:r>
            <a:endParaRPr lang="it-IT" sz="2000">
              <a:solidFill>
                <a:srgbClr val="000000"/>
              </a:solidFill>
              <a:latin typeface="Aptos"/>
            </a:endParaRPr>
          </a:p>
          <a:p>
            <a:endParaRPr lang="en-US" sz="2000" dirty="0">
              <a:solidFill>
                <a:srgbClr val="000000"/>
              </a:solidFill>
              <a:latin typeface="Aptos"/>
            </a:endParaRPr>
          </a:p>
          <a:p>
            <a:r>
              <a:rPr lang="en-US" sz="2000" b="0" i="0">
                <a:solidFill>
                  <a:srgbClr val="000000"/>
                </a:solidFill>
                <a:latin typeface="Aptos"/>
              </a:rPr>
              <a:t>(E) Correlations between the category </a:t>
            </a:r>
            <a:r>
              <a:rPr lang="en-US" sz="2000" b="0" i="0" dirty="0">
                <a:solidFill>
                  <a:srgbClr val="000000"/>
                </a:solidFill>
                <a:latin typeface="Aptos"/>
              </a:rPr>
              <a:t>scores for each sweetener and corresponding estimates of dietary intake derived from the 12-month food-frequency questionnaire and the 3-day food diary in patients with CD and controls</a:t>
            </a:r>
            <a:r>
              <a:rPr sz="2000" b="0" i="0" dirty="0">
                <a:solidFill>
                  <a:srgbClr val="000000"/>
                </a:solidFill>
                <a:latin typeface="Aptos"/>
                <a:ea typeface="Aptos"/>
                <a:cs typeface="Aptos"/>
              </a:rPr>
              <a:t> </a:t>
            </a:r>
            <a:endParaRPr lang="it-IT" sz="2000"/>
          </a:p>
          <a:p>
            <a:pPr algn="ctr"/>
            <a:endParaRPr lang="it-IT"/>
          </a:p>
        </p:txBody>
      </p:sp>
      <p:pic>
        <p:nvPicPr>
          <p:cNvPr id="7" name="Immagine 6" descr="Immagine che contiene testo, schermata, diagramma, design&#10;&#10;Il contenuto generato dall&amp;#39;IA potrebbe non essere corretto.">
            <a:extLst>
              <a:ext uri="{FF2B5EF4-FFF2-40B4-BE49-F238E27FC236}">
                <a16:creationId xmlns:a16="http://schemas.microsoft.com/office/drawing/2014/main" id="{333990A2-1FC5-1DCF-E273-8FE50291DD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724" r="-87" b="131"/>
          <a:stretch>
            <a:fillRect/>
          </a:stretch>
        </p:blipFill>
        <p:spPr>
          <a:xfrm>
            <a:off x="131549" y="1069472"/>
            <a:ext cx="4778245" cy="508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0028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0F568-787D-B116-1838-7C1698BA2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61373EF5-6A76-5475-312A-E50A2C5401F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6" name="Immagine 5" descr="Immagine che contiene testo, Carattere, schermata, bianco&#10;&#10;Il contenuto generato dall&amp;#39;IA potrebbe non essere corretto.">
            <a:extLst>
              <a:ext uri="{FF2B5EF4-FFF2-40B4-BE49-F238E27FC236}">
                <a16:creationId xmlns:a16="http://schemas.microsoft.com/office/drawing/2014/main" id="{114BC18C-B54E-6B7B-EA64-C56670E4BE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86" y="1294401"/>
            <a:ext cx="5724525" cy="2143125"/>
          </a:xfrm>
          <a:prstGeom prst="rect">
            <a:avLst/>
          </a:prstGeom>
        </p:spPr>
      </p:pic>
      <p:pic>
        <p:nvPicPr>
          <p:cNvPr id="7" name="Immagine 6" descr="Immagine che contiene testo, schermata, numero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7ECE7DBF-214C-18B4-F888-3CB31E040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9206" y="2949222"/>
            <a:ext cx="6075069" cy="349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8273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DAEC3-69DB-7D0C-76FB-3A980FCC7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D8A7E640-6751-1733-63EC-66701B2F6A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2" name="Immagine 1" descr="Immagine che contiene testo, schermat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06492473-1E54-E3DD-7BDF-FC4FC5572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89" y="4177599"/>
            <a:ext cx="5385662" cy="1434563"/>
          </a:xfrm>
          <a:prstGeom prst="rect">
            <a:avLst/>
          </a:prstGeom>
        </p:spPr>
      </p:pic>
      <p:pic>
        <p:nvPicPr>
          <p:cNvPr id="4" name="Immagine 3" descr="Immagine che contiene testo, schermata&#10;&#10;Il contenuto generato dall&amp;#39;IA potrebbe non essere corretto.">
            <a:extLst>
              <a:ext uri="{FF2B5EF4-FFF2-40B4-BE49-F238E27FC236}">
                <a16:creationId xmlns:a16="http://schemas.microsoft.com/office/drawing/2014/main" id="{BD8D2E8F-F3BA-B105-5C57-A6B5AF63FF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2844" y="1188202"/>
            <a:ext cx="6579873" cy="471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9639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0CCD8-4127-32D0-C460-91A53E392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E5728F97-E031-28A0-0B3D-F6DB356494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2" name="Immagine 1" descr="Why Do I Have IBS? (Plus, 4 Ways to Treat It)">
            <a:extLst>
              <a:ext uri="{FF2B5EF4-FFF2-40B4-BE49-F238E27FC236}">
                <a16:creationId xmlns:a16="http://schemas.microsoft.com/office/drawing/2014/main" id="{4D28ACE5-3688-30B9-2E1F-D61ADAB37E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884" r="23004" b="-208"/>
          <a:stretch>
            <a:fillRect/>
          </a:stretch>
        </p:blipFill>
        <p:spPr>
          <a:xfrm>
            <a:off x="359611" y="2400301"/>
            <a:ext cx="3032470" cy="3227149"/>
          </a:xfrm>
          <a:prstGeom prst="rect">
            <a:avLst/>
          </a:prstGeom>
        </p:spPr>
      </p:pic>
      <p:pic>
        <p:nvPicPr>
          <p:cNvPr id="8" name="Immagine 7" descr="Immagine che contiene testo, schermata&#10;&#10;Il contenuto generato dall&amp;#39;IA potrebbe non essere corretto.">
            <a:extLst>
              <a:ext uri="{FF2B5EF4-FFF2-40B4-BE49-F238E27FC236}">
                <a16:creationId xmlns:a16="http://schemas.microsoft.com/office/drawing/2014/main" id="{C613840C-A68E-63B5-5450-0BE36C5CF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8780" y="1136315"/>
            <a:ext cx="6900385" cy="553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0646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F1F781-1BB1-5630-D799-4615FA043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3C94C4D0-666C-3F81-D888-C9C0F63733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7" name="Immagine 6" descr="Immagine che contiene testo, schermata, Carattere, numero&#10;&#10;Il contenuto generato dall&amp;#39;IA potrebbe non essere corretto.">
            <a:extLst>
              <a:ext uri="{FF2B5EF4-FFF2-40B4-BE49-F238E27FC236}">
                <a16:creationId xmlns:a16="http://schemas.microsoft.com/office/drawing/2014/main" id="{60B8903E-8FEE-4D5C-0267-F8A0B344C3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13" b="18684"/>
          <a:stretch>
            <a:fillRect/>
          </a:stretch>
        </p:blipFill>
        <p:spPr>
          <a:xfrm>
            <a:off x="327525" y="1229895"/>
            <a:ext cx="8101275" cy="3522582"/>
          </a:xfrm>
          <a:prstGeom prst="rect">
            <a:avLst/>
          </a:prstGeom>
        </p:spPr>
      </p:pic>
      <p:pic>
        <p:nvPicPr>
          <p:cNvPr id="5" name="Immagine 4" descr="Immagine che contiene testo, schermata, numero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FD905759-C7C4-E9F4-A8B4-FB6BEDBF375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873" t="-992" r="9659" b="16157"/>
          <a:stretch>
            <a:fillRect/>
          </a:stretch>
        </p:blipFill>
        <p:spPr>
          <a:xfrm>
            <a:off x="2018631" y="1253398"/>
            <a:ext cx="9304502" cy="470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2196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CCB61-B753-4C8E-8415-346616B50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9BC21BD0-DA94-F2D7-27D8-895BEF29D0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6" name="Immagine 5" descr="Immagine che contiene testo, cibo, arancione&#10;&#10;Il contenuto generato dall&amp;#39;IA potrebbe non essere corretto.">
            <a:extLst>
              <a:ext uri="{FF2B5EF4-FFF2-40B4-BE49-F238E27FC236}">
                <a16:creationId xmlns:a16="http://schemas.microsoft.com/office/drawing/2014/main" id="{0726C66A-1108-207D-A9E8-DA6F5F06E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2861" y="1845189"/>
            <a:ext cx="7236162" cy="466474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7E24B017-8F58-391E-D474-1239BD378FAA}"/>
              </a:ext>
            </a:extLst>
          </p:cNvPr>
          <p:cNvSpPr txBox="1"/>
          <p:nvPr/>
        </p:nvSpPr>
        <p:spPr>
          <a:xfrm>
            <a:off x="1062600" y="5949767"/>
            <a:ext cx="60960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0" i="0">
                <a:solidFill>
                  <a:srgbClr val="222222"/>
                </a:solidFill>
                <a:latin typeface="nunito"/>
                <a:ea typeface="nunito"/>
                <a:cs typeface="nunito"/>
              </a:rPr>
              <a:t>Kounatidis, D. (2025) </a:t>
            </a:r>
            <a:endParaRPr lang="en-US"/>
          </a:p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83377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A0560-5831-C84F-925B-94C22F0CC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3967E25B-CA81-2356-9114-B5F187C4EF9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4" name="Immagine 3" descr="Immagine che contiene testo, Lattina, Barattolo, contenitore&#10;&#10;Il contenuto generato dall&amp;#39;IA potrebbe non essere corretto.">
            <a:extLst>
              <a:ext uri="{FF2B5EF4-FFF2-40B4-BE49-F238E27FC236}">
                <a16:creationId xmlns:a16="http://schemas.microsoft.com/office/drawing/2014/main" id="{6CAC544A-C89E-9357-4DC5-14A296A9A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031" y="1842638"/>
            <a:ext cx="3333750" cy="4552950"/>
          </a:xfrm>
          <a:prstGeom prst="rect">
            <a:avLst/>
          </a:prstGeom>
        </p:spPr>
      </p:pic>
      <p:pic>
        <p:nvPicPr>
          <p:cNvPr id="2" name="Immagine 1" descr="Illustrazione Vettoriale in Stile Cartoon Di Un Uomo O Un Uomo D'affari Che  Supera Un Ostacolo Sulla Via Del Successo Con Un Lungo Illustrazione  Vettoriale - Illustrazione di uomo, innovazione: 203093732">
            <a:extLst>
              <a:ext uri="{FF2B5EF4-FFF2-40B4-BE49-F238E27FC236}">
                <a16:creationId xmlns:a16="http://schemas.microsoft.com/office/drawing/2014/main" id="{DF35CA8F-19D9-FEA3-C07B-FEB308285D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9168" y="1838207"/>
            <a:ext cx="3201811" cy="3068697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66685B8C-2B30-3740-6365-74ACDE871566}"/>
              </a:ext>
            </a:extLst>
          </p:cNvPr>
          <p:cNvSpPr txBox="1"/>
          <p:nvPr/>
        </p:nvSpPr>
        <p:spPr>
          <a:xfrm>
            <a:off x="5832592" y="5080000"/>
            <a:ext cx="6368814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dirty="0"/>
              <a:t> </a:t>
            </a:r>
            <a:r>
              <a:rPr lang="it-IT" sz="4000" dirty="0">
                <a:solidFill>
                  <a:srgbClr val="002060"/>
                </a:solidFill>
              </a:rPr>
              <a:t>c</a:t>
            </a:r>
            <a:r>
              <a:rPr lang="it-IT" sz="3600" dirty="0">
                <a:solidFill>
                  <a:srgbClr val="002060"/>
                </a:solidFill>
              </a:rPr>
              <a:t>hiaramaria.trovato@opbg.net</a:t>
            </a:r>
          </a:p>
        </p:txBody>
      </p:sp>
    </p:spTree>
    <p:extLst>
      <p:ext uri="{BB962C8B-B14F-4D97-AF65-F5344CB8AC3E}">
        <p14:creationId xmlns:p14="http://schemas.microsoft.com/office/powerpoint/2010/main" val="2268114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AA33D7-CBBC-E091-2B18-720BA6969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BE7D07DF-1CDF-FC87-CADC-BA7D0C1004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4" name="Immagine 3" descr="Immagine che contiene testo, schermata&#10;&#10;Il contenuto generato dall&amp;#39;IA potrebbe non essere corretto.">
            <a:extLst>
              <a:ext uri="{FF2B5EF4-FFF2-40B4-BE49-F238E27FC236}">
                <a16:creationId xmlns:a16="http://schemas.microsoft.com/office/drawing/2014/main" id="{E6B81771-3067-91AD-CEA4-E6A2802E32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9087" y="1263695"/>
            <a:ext cx="8816347" cy="434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934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63EBC-D831-7261-07A5-4DF8BDA2E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113F6645-A598-5FE9-0573-A2D5A2FCB3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9F0B781C-C408-5F1F-4369-9F4DA98FE1DF}"/>
              </a:ext>
            </a:extLst>
          </p:cNvPr>
          <p:cNvSpPr txBox="1"/>
          <p:nvPr/>
        </p:nvSpPr>
        <p:spPr>
          <a:xfrm>
            <a:off x="5995359" y="1933754"/>
            <a:ext cx="6096000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0" i="0">
                <a:solidFill>
                  <a:srgbClr val="181818"/>
                </a:solidFill>
                <a:latin typeface="ReithSans"/>
                <a:ea typeface="ReithSans"/>
                <a:cs typeface="ReithSans"/>
              </a:rPr>
              <a:t>The most commonly eaten ultra-processed foods in the UK are:</a:t>
            </a:r>
          </a:p>
          <a:p>
            <a:pPr algn="l">
              <a:buFont typeface=""/>
              <a:buChar char="•"/>
            </a:pPr>
            <a:r>
              <a:rPr lang="en-US" b="0" i="0">
                <a:solidFill>
                  <a:srgbClr val="181818"/>
                </a:solidFill>
                <a:latin typeface="ReithSans"/>
                <a:ea typeface="ReithSans"/>
                <a:cs typeface="ReithSans"/>
              </a:rPr>
              <a:t>factory-made bread (</a:t>
            </a:r>
            <a:r>
              <a:rPr lang="en-US" b="1" i="0" u="sng">
                <a:solidFill>
                  <a:srgbClr val="181818"/>
                </a:solidFill>
                <a:latin typeface="inherit"/>
                <a:ea typeface="inherit"/>
                <a:cs typeface="inherit"/>
              </a:rPr>
              <a:t>11% of calories in a typical diet</a:t>
            </a:r>
            <a:r>
              <a:rPr lang="en-US" b="0" i="0">
                <a:solidFill>
                  <a:srgbClr val="181818"/>
                </a:solidFill>
                <a:latin typeface="ReithSans"/>
                <a:ea typeface="ReithSans"/>
                <a:cs typeface="ReithSans"/>
              </a:rPr>
              <a:t>)</a:t>
            </a:r>
          </a:p>
          <a:p>
            <a:pPr algn="l">
              <a:buFont typeface=""/>
              <a:buChar char="•"/>
            </a:pPr>
            <a:r>
              <a:rPr lang="en-US" b="0" i="0">
                <a:solidFill>
                  <a:srgbClr val="181818"/>
                </a:solidFill>
                <a:latin typeface="ReithSans"/>
                <a:ea typeface="ReithSans"/>
                <a:cs typeface="ReithSans"/>
              </a:rPr>
              <a:t>pre-packaged meals (8%)</a:t>
            </a:r>
          </a:p>
          <a:p>
            <a:pPr algn="l">
              <a:buFont typeface=""/>
              <a:buChar char="•"/>
            </a:pPr>
            <a:r>
              <a:rPr lang="en-US" b="0" i="0">
                <a:solidFill>
                  <a:srgbClr val="181818"/>
                </a:solidFill>
                <a:latin typeface="ReithSans"/>
                <a:ea typeface="ReithSans"/>
                <a:cs typeface="ReithSans"/>
              </a:rPr>
              <a:t>breakfast cereals (4%)</a:t>
            </a:r>
          </a:p>
          <a:p>
            <a:pPr algn="l">
              <a:buFont typeface=""/>
              <a:buChar char="•"/>
            </a:pPr>
            <a:r>
              <a:rPr lang="en-US" b="0" i="0">
                <a:solidFill>
                  <a:srgbClr val="181818"/>
                </a:solidFill>
                <a:latin typeface="ReithSans"/>
                <a:ea typeface="ReithSans"/>
                <a:cs typeface="ReithSans"/>
              </a:rPr>
              <a:t>sausages and other reconstituted meat products (4%)</a:t>
            </a:r>
          </a:p>
          <a:p>
            <a:pPr algn="l">
              <a:buFont typeface=""/>
              <a:buChar char="•"/>
            </a:pPr>
            <a:r>
              <a:rPr lang="en-US" b="0" i="0">
                <a:solidFill>
                  <a:srgbClr val="181818"/>
                </a:solidFill>
                <a:latin typeface="ReithSans"/>
                <a:ea typeface="ReithSans"/>
                <a:cs typeface="ReithSans"/>
              </a:rPr>
              <a:t>confectionery (4%)</a:t>
            </a:r>
          </a:p>
          <a:p>
            <a:pPr algn="l">
              <a:buFont typeface=""/>
              <a:buChar char="•"/>
            </a:pPr>
            <a:r>
              <a:rPr lang="en-US" b="0" i="0">
                <a:solidFill>
                  <a:srgbClr val="181818"/>
                </a:solidFill>
                <a:latin typeface="ReithSans"/>
                <a:ea typeface="ReithSans"/>
                <a:cs typeface="ReithSans"/>
              </a:rPr>
              <a:t>biscuits (4%)</a:t>
            </a:r>
          </a:p>
          <a:p>
            <a:pPr algn="l">
              <a:buFont typeface=""/>
              <a:buChar char="•"/>
            </a:pPr>
            <a:r>
              <a:rPr lang="en-US" b="0" i="0">
                <a:solidFill>
                  <a:srgbClr val="181818"/>
                </a:solidFill>
                <a:latin typeface="ReithSans"/>
                <a:ea typeface="ReithSans"/>
                <a:cs typeface="ReithSans"/>
              </a:rPr>
              <a:t>pastries, buns and cakes (3%)</a:t>
            </a:r>
          </a:p>
          <a:p>
            <a:pPr algn="l">
              <a:buFont typeface=""/>
              <a:buChar char="•"/>
            </a:pPr>
            <a:r>
              <a:rPr lang="en-US" b="0" i="0">
                <a:solidFill>
                  <a:srgbClr val="181818"/>
                </a:solidFill>
                <a:latin typeface="ReithSans"/>
                <a:ea typeface="ReithSans"/>
                <a:cs typeface="ReithSans"/>
              </a:rPr>
              <a:t>factory-made chips and fries (3%)</a:t>
            </a:r>
          </a:p>
          <a:p>
            <a:pPr algn="l">
              <a:buFont typeface=""/>
              <a:buChar char="•"/>
            </a:pPr>
            <a:r>
              <a:rPr lang="en-US" b="0" i="0">
                <a:solidFill>
                  <a:srgbClr val="181818"/>
                </a:solidFill>
                <a:latin typeface="ReithSans"/>
                <a:ea typeface="ReithSans"/>
                <a:cs typeface="ReithSans"/>
              </a:rPr>
              <a:t>soft drinks, fruit drinks and fruit juices (3%)</a:t>
            </a:r>
          </a:p>
          <a:p>
            <a:pPr algn="l">
              <a:buFont typeface=""/>
              <a:buChar char="•"/>
            </a:pPr>
            <a:r>
              <a:rPr lang="en-US" b="0" i="0">
                <a:solidFill>
                  <a:srgbClr val="181818"/>
                </a:solidFill>
                <a:latin typeface="ReithSans"/>
                <a:ea typeface="ReithSans"/>
                <a:cs typeface="ReithSans"/>
              </a:rPr>
              <a:t>salty snacks including crisps (2%)</a:t>
            </a:r>
          </a:p>
          <a:p>
            <a:pPr algn="l">
              <a:buFont typeface=""/>
              <a:buChar char="•"/>
            </a:pPr>
            <a:r>
              <a:rPr lang="en-US" b="0" i="0">
                <a:solidFill>
                  <a:srgbClr val="181818"/>
                </a:solidFill>
                <a:latin typeface="ReithSans"/>
                <a:ea typeface="ReithSans"/>
                <a:cs typeface="ReithSans"/>
              </a:rPr>
              <a:t>sauces, dressings and gravy (2%)</a:t>
            </a:r>
          </a:p>
          <a:p>
            <a:pPr algn="ctr"/>
            <a:endParaRPr lang="it-IT"/>
          </a:p>
        </p:txBody>
      </p:sp>
      <p:pic>
        <p:nvPicPr>
          <p:cNvPr id="4" name="Immagine 3" descr="Ultra Processed Food Facts - HealthyWomen">
            <a:extLst>
              <a:ext uri="{FF2B5EF4-FFF2-40B4-BE49-F238E27FC236}">
                <a16:creationId xmlns:a16="http://schemas.microsoft.com/office/drawing/2014/main" id="{B8EDC5B0-8E22-E988-AF1C-B9A11A240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54" y="1265208"/>
            <a:ext cx="4558469" cy="513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59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83404-91A2-AA7F-B365-E8A439116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D82B5B8D-116C-B909-8253-1561EA8376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2" name="Immagine 1" descr="Immagine che contiene testo, schermata, cartone animato&#10;&#10;Il contenuto generato dall&amp;#39;IA potrebbe non essere corretto.">
            <a:extLst>
              <a:ext uri="{FF2B5EF4-FFF2-40B4-BE49-F238E27FC236}">
                <a16:creationId xmlns:a16="http://schemas.microsoft.com/office/drawing/2014/main" id="{EA86AF18-65B8-A2B4-5B84-7E6EBC3F24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4998" y="1293962"/>
            <a:ext cx="6962005" cy="510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15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AB4261-87F9-0867-21F5-DE2C7ED3A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B675C2CC-EE48-DF67-8C43-BB12947B64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2" name="Immagine 1" descr="Immagine che contiene testo, schermata, cibo&#10;&#10;Il contenuto generato dall&amp;#39;IA potrebbe non essere corretto.">
            <a:extLst>
              <a:ext uri="{FF2B5EF4-FFF2-40B4-BE49-F238E27FC236}">
                <a16:creationId xmlns:a16="http://schemas.microsoft.com/office/drawing/2014/main" id="{297D595E-82AE-0786-E84A-3106079507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8734" y="1236453"/>
            <a:ext cx="7148910" cy="516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244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8FB35-1C65-049C-8258-037693C51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testo, diagramma, Carattere, schermata&#10;&#10;Il contenuto generato dall&amp;#39;IA potrebbe non essere corretto.">
            <a:extLst>
              <a:ext uri="{FF2B5EF4-FFF2-40B4-BE49-F238E27FC236}">
                <a16:creationId xmlns:a16="http://schemas.microsoft.com/office/drawing/2014/main" id="{AF4AF9CA-450E-5C56-5433-0FB69051A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0527" y="1233010"/>
            <a:ext cx="4417895" cy="4964709"/>
          </a:xfrm>
          <a:prstGeom prst="rect">
            <a:avLst/>
          </a:prstGeom>
        </p:spPr>
      </p:pic>
      <p:pic>
        <p:nvPicPr>
          <p:cNvPr id="4" name="Immagine 3" descr="Are ultra-processed foods really so unhealthy? What the science says">
            <a:extLst>
              <a:ext uri="{FF2B5EF4-FFF2-40B4-BE49-F238E27FC236}">
                <a16:creationId xmlns:a16="http://schemas.microsoft.com/office/drawing/2014/main" id="{8F0654C8-4E6D-6CB3-D1EE-8924129004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727" y="1715847"/>
            <a:ext cx="5680594" cy="4676252"/>
          </a:xfrm>
          <a:prstGeom prst="rect">
            <a:avLst/>
          </a:prstGeom>
        </p:spPr>
      </p:pic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1BD4EDA7-11B4-5609-5A63-6CC94803A3F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99C647D-3FAD-7D1B-BF8C-F97DDAA6C1DC}"/>
              </a:ext>
            </a:extLst>
          </p:cNvPr>
          <p:cNvSpPr txBox="1"/>
          <p:nvPr/>
        </p:nvSpPr>
        <p:spPr>
          <a:xfrm>
            <a:off x="6231038" y="6235861"/>
            <a:ext cx="4842076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it-IT" sz="1200" b="0" i="0" u="sng" strike="noStrike" dirty="0">
                <a:solidFill>
                  <a:srgbClr val="467886"/>
                </a:solidFill>
                <a:latin typeface="Aptos"/>
                <a:ea typeface="Aptos"/>
                <a:cs typeface="Aptos"/>
              </a:rPr>
              <a:t>Trends in </a:t>
            </a:r>
            <a:r>
              <a:rPr lang="it-IT" sz="1200" b="0" i="0" u="sng" strike="noStrike" dirty="0" err="1">
                <a:solidFill>
                  <a:srgbClr val="467886"/>
                </a:solidFill>
                <a:latin typeface="Aptos"/>
                <a:ea typeface="Aptos"/>
                <a:cs typeface="Aptos"/>
              </a:rPr>
              <a:t>Consumption</a:t>
            </a:r>
            <a:r>
              <a:rPr lang="it-IT" sz="1200" b="0" i="0" u="sng" strike="noStrike" dirty="0">
                <a:solidFill>
                  <a:srgbClr val="467886"/>
                </a:solidFill>
                <a:latin typeface="Aptos"/>
                <a:ea typeface="Aptos"/>
                <a:cs typeface="Aptos"/>
              </a:rPr>
              <a:t> of </a:t>
            </a:r>
            <a:r>
              <a:rPr lang="it-IT" sz="1200" b="0" i="0" u="sng" strike="noStrike" dirty="0" err="1">
                <a:solidFill>
                  <a:srgbClr val="467886"/>
                </a:solidFill>
                <a:latin typeface="Aptos"/>
                <a:ea typeface="Aptos"/>
                <a:cs typeface="Aptos"/>
              </a:rPr>
              <a:t>Ultraprocessed</a:t>
            </a:r>
            <a:r>
              <a:rPr lang="it-IT" sz="1200" b="0" i="0" u="sng" strike="noStrike" dirty="0">
                <a:solidFill>
                  <a:srgbClr val="467886"/>
                </a:solidFill>
                <a:latin typeface="Aptos"/>
                <a:ea typeface="Aptos"/>
                <a:cs typeface="Aptos"/>
              </a:rPr>
              <a:t> Foods </a:t>
            </a:r>
            <a:r>
              <a:rPr lang="it-IT" sz="1200" b="0" i="0" u="sng" strike="noStrike" dirty="0" err="1">
                <a:solidFill>
                  <a:srgbClr val="467886"/>
                </a:solidFill>
                <a:latin typeface="Aptos"/>
                <a:ea typeface="Aptos"/>
                <a:cs typeface="Aptos"/>
              </a:rPr>
              <a:t>Among</a:t>
            </a:r>
            <a:r>
              <a:rPr lang="it-IT" sz="1200" b="0" i="0" u="sng" strike="noStrike" dirty="0">
                <a:solidFill>
                  <a:srgbClr val="467886"/>
                </a:solidFill>
                <a:latin typeface="Aptos"/>
                <a:ea typeface="Aptos"/>
                <a:cs typeface="Aptos"/>
              </a:rPr>
              <a:t> US </a:t>
            </a:r>
            <a:r>
              <a:rPr lang="it-IT" sz="1200" b="0" i="0" u="sng" strike="noStrike" dirty="0" err="1">
                <a:solidFill>
                  <a:srgbClr val="467886"/>
                </a:solidFill>
                <a:latin typeface="Aptos"/>
                <a:ea typeface="Aptos"/>
                <a:cs typeface="Aptos"/>
              </a:rPr>
              <a:t>Youths</a:t>
            </a:r>
            <a:r>
              <a:rPr lang="it-IT" sz="1200" b="0" i="0" u="sng" strike="noStrike" dirty="0">
                <a:solidFill>
                  <a:srgbClr val="467886"/>
                </a:solidFill>
                <a:latin typeface="Aptos"/>
                <a:ea typeface="Aptos"/>
                <a:cs typeface="Aptos"/>
              </a:rPr>
              <a:t> </a:t>
            </a:r>
            <a:r>
              <a:rPr lang="it-IT" sz="1200" b="0" i="0" u="sng" strike="noStrike" dirty="0" err="1">
                <a:solidFill>
                  <a:srgbClr val="467886"/>
                </a:solidFill>
                <a:latin typeface="Aptos"/>
                <a:ea typeface="Aptos"/>
                <a:cs typeface="Aptos"/>
              </a:rPr>
              <a:t>Aged</a:t>
            </a:r>
            <a:r>
              <a:rPr lang="it-IT" sz="1200" b="0" i="0" u="sng" strike="noStrike" dirty="0">
                <a:solidFill>
                  <a:srgbClr val="467886"/>
                </a:solidFill>
                <a:latin typeface="Aptos"/>
                <a:ea typeface="Aptos"/>
                <a:cs typeface="Aptos"/>
              </a:rPr>
              <a:t> 2-19 Years, 1999-2018</a:t>
            </a:r>
            <a:r>
              <a:rPr lang="it-IT" sz="1200" b="0" i="0" dirty="0">
                <a:solidFill>
                  <a:srgbClr val="000000"/>
                </a:solidFill>
                <a:latin typeface="Aptos"/>
              </a:rPr>
              <a:t>. Wang L, Martínez Steele E, </a:t>
            </a:r>
            <a:r>
              <a:rPr lang="it-IT" sz="1200" b="0" i="0" dirty="0" err="1">
                <a:solidFill>
                  <a:srgbClr val="000000"/>
                </a:solidFill>
                <a:latin typeface="Aptos"/>
              </a:rPr>
              <a:t>Du</a:t>
            </a:r>
            <a:r>
              <a:rPr lang="it-IT" sz="1200" b="0" i="0" dirty="0">
                <a:solidFill>
                  <a:srgbClr val="000000"/>
                </a:solidFill>
                <a:latin typeface="Aptos"/>
              </a:rPr>
              <a:t> M, et al. JAMA. 2021;326(6):519-530. doi:10.1001/jama.2021.10238.</a:t>
            </a:r>
            <a:r>
              <a:rPr sz="1200" b="0" i="0" dirty="0">
                <a:solidFill>
                  <a:srgbClr val="000000"/>
                </a:solidFill>
                <a:latin typeface="Aptos"/>
                <a:ea typeface="Aptos"/>
                <a:cs typeface="Aptos"/>
              </a:rPr>
              <a:t> </a:t>
            </a:r>
            <a:endParaRPr lang="it-IT" dirty="0"/>
          </a:p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991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42361-B1CB-B49E-B498-CC21B216F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3A166E84-21CC-0E4F-19D8-F5F787C7BA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2" name="Immagine 1" descr="Immagine che contiene testo, elettronica, compact disk, Dispositivo di archiviazione dati&#10;&#10;Il contenuto generato dall&amp;#39;IA potrebbe non essere corretto.">
            <a:extLst>
              <a:ext uri="{FF2B5EF4-FFF2-40B4-BE49-F238E27FC236}">
                <a16:creationId xmlns:a16="http://schemas.microsoft.com/office/drawing/2014/main" id="{4C7FD674-6D21-78E6-1113-599AC5672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915" y="1371779"/>
            <a:ext cx="4502451" cy="450263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CE134B83-CC4B-8DCD-ED39-F5B866CD4600}"/>
              </a:ext>
            </a:extLst>
          </p:cNvPr>
          <p:cNvSpPr txBox="1"/>
          <p:nvPr/>
        </p:nvSpPr>
        <p:spPr>
          <a:xfrm>
            <a:off x="291655" y="5936694"/>
            <a:ext cx="10623070" cy="11387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b="0" i="0" dirty="0" err="1">
                <a:solidFill>
                  <a:srgbClr val="222222"/>
                </a:solidFill>
                <a:latin typeface="Aptos"/>
                <a:ea typeface="Merriweather Sans"/>
                <a:cs typeface="Merriweather Sans"/>
              </a:rPr>
              <a:t>Socaci</a:t>
            </a:r>
            <a:r>
              <a:rPr lang="en-US" sz="1600" b="0" i="0" dirty="0">
                <a:solidFill>
                  <a:srgbClr val="222222"/>
                </a:solidFill>
                <a:latin typeface="Aptos"/>
                <a:ea typeface="Merriweather Sans"/>
                <a:cs typeface="Merriweather Sans"/>
              </a:rPr>
              <a:t>, S.A., </a:t>
            </a:r>
            <a:r>
              <a:rPr lang="en-US" sz="1600" dirty="0">
                <a:solidFill>
                  <a:srgbClr val="222222"/>
                </a:solidFill>
                <a:latin typeface="Aptos"/>
                <a:ea typeface="Merriweather Sans"/>
                <a:cs typeface="Merriweather Sans"/>
              </a:rPr>
              <a:t>et al</a:t>
            </a:r>
            <a:r>
              <a:rPr lang="en-US" sz="1600" b="0" i="0" dirty="0">
                <a:solidFill>
                  <a:srgbClr val="222222"/>
                </a:solidFill>
                <a:latin typeface="Aptos"/>
                <a:ea typeface="Merriweather Sans"/>
                <a:cs typeface="Merriweather Sans"/>
              </a:rPr>
              <a:t> (2023). </a:t>
            </a:r>
            <a:r>
              <a:rPr lang="en-US" sz="1600" b="1" i="0" dirty="0">
                <a:solidFill>
                  <a:srgbClr val="222222"/>
                </a:solidFill>
                <a:latin typeface="Aptos"/>
                <a:ea typeface="Merriweather Sans"/>
                <a:cs typeface="Merriweather Sans"/>
              </a:rPr>
              <a:t>Food Additives as Functional Ingredients in Food Products.</a:t>
            </a:r>
            <a:r>
              <a:rPr lang="en-US" sz="1600" b="0" i="0" dirty="0">
                <a:solidFill>
                  <a:srgbClr val="222222"/>
                </a:solidFill>
                <a:latin typeface="Aptos"/>
                <a:ea typeface="Merriweather Sans"/>
                <a:cs typeface="Merriweather Sans"/>
              </a:rPr>
              <a:t> In: </a:t>
            </a:r>
            <a:r>
              <a:rPr lang="en-US" sz="1600" b="0" i="0" dirty="0" err="1">
                <a:solidFill>
                  <a:srgbClr val="222222"/>
                </a:solidFill>
                <a:latin typeface="Aptos"/>
                <a:ea typeface="Merriweather Sans"/>
                <a:cs typeface="Merriweather Sans"/>
              </a:rPr>
              <a:t>Arsenos</a:t>
            </a:r>
            <a:r>
              <a:rPr lang="en-US" sz="1600" b="0" i="0" dirty="0">
                <a:solidFill>
                  <a:srgbClr val="222222"/>
                </a:solidFill>
                <a:latin typeface="Aptos"/>
                <a:ea typeface="Merriweather Sans"/>
                <a:cs typeface="Merriweather Sans"/>
              </a:rPr>
              <a:t>, G., </a:t>
            </a:r>
            <a:r>
              <a:rPr lang="en-US" sz="1600" b="0" i="0" dirty="0" err="1">
                <a:solidFill>
                  <a:srgbClr val="222222"/>
                </a:solidFill>
                <a:latin typeface="Aptos"/>
                <a:ea typeface="Merriweather Sans"/>
                <a:cs typeface="Merriweather Sans"/>
              </a:rPr>
              <a:t>Giannenas</a:t>
            </a:r>
            <a:r>
              <a:rPr lang="en-US" sz="1600" b="0" i="0" dirty="0">
                <a:solidFill>
                  <a:srgbClr val="222222"/>
                </a:solidFill>
                <a:latin typeface="Aptos"/>
                <a:ea typeface="Merriweather Sans"/>
                <a:cs typeface="Merriweather Sans"/>
              </a:rPr>
              <a:t>, I. (eds) Sustainable Use of Feed Additives in Livestock. Springer, Cham. https://doi.org/10.1007/978-3-031-42855-5_3</a:t>
            </a:r>
          </a:p>
          <a:p>
            <a:endParaRPr lang="en-US"/>
          </a:p>
          <a:p>
            <a:pPr algn="ctr"/>
            <a:endParaRPr lang="it-IT"/>
          </a:p>
        </p:txBody>
      </p:sp>
      <p:pic>
        <p:nvPicPr>
          <p:cNvPr id="6" name="Immagine 5" descr="Image">
            <a:extLst>
              <a:ext uri="{FF2B5EF4-FFF2-40B4-BE49-F238E27FC236}">
                <a16:creationId xmlns:a16="http://schemas.microsoft.com/office/drawing/2014/main" id="{60A45A5E-2F8B-E0E3-0467-7D5393F47E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743" y="1372010"/>
            <a:ext cx="4660093" cy="45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88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A9572-C0B5-29A6-62C6-AA4E8574E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rivacy - Ospedale Pediatrico Bambino Gesù">
            <a:extLst>
              <a:ext uri="{FF2B5EF4-FFF2-40B4-BE49-F238E27FC236}">
                <a16:creationId xmlns:a16="http://schemas.microsoft.com/office/drawing/2014/main" id="{133103B7-FAFB-1E44-618A-15A7C446BC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9" t="34243" r="26054" b="32506"/>
          <a:stretch>
            <a:fillRect/>
          </a:stretch>
        </p:blipFill>
        <p:spPr>
          <a:xfrm>
            <a:off x="10902043" y="5949043"/>
            <a:ext cx="1184414" cy="912134"/>
          </a:xfrm>
          <a:prstGeom prst="rect">
            <a:avLst/>
          </a:prstGeom>
        </p:spPr>
      </p:pic>
      <p:pic>
        <p:nvPicPr>
          <p:cNvPr id="2" name="Immagine 1" descr="Immagine che contiene testo, numero, schermata, Carattere&#10;&#10;Il contenuto generato dall&amp;#39;IA potrebbe non essere corretto.">
            <a:extLst>
              <a:ext uri="{FF2B5EF4-FFF2-40B4-BE49-F238E27FC236}">
                <a16:creationId xmlns:a16="http://schemas.microsoft.com/office/drawing/2014/main" id="{68898A08-7358-DFFE-30BB-CE693F7489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5949" y="1232628"/>
            <a:ext cx="8265470" cy="4616828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51B7D79D-7F3D-240B-73C6-89E9CB0E5506}"/>
              </a:ext>
            </a:extLst>
          </p:cNvPr>
          <p:cNvSpPr txBox="1"/>
          <p:nvPr/>
        </p:nvSpPr>
        <p:spPr>
          <a:xfrm>
            <a:off x="0" y="5946646"/>
            <a:ext cx="7003738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Monteiro CA, et al</a:t>
            </a:r>
            <a:r>
              <a:rPr lang="en-US" sz="1600" b="0" i="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. </a:t>
            </a:r>
            <a:r>
              <a:rPr lang="en-US" sz="1600" b="1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Ultra-processed foods </a:t>
            </a:r>
            <a:r>
              <a:rPr lang="en-US" sz="1600" b="1" i="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and </a:t>
            </a:r>
            <a:r>
              <a:rPr lang="en-US" sz="1600" b="1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human health</a:t>
            </a:r>
            <a:r>
              <a:rPr lang="en-US" sz="1600" b="1" i="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: the </a:t>
            </a:r>
            <a:r>
              <a:rPr lang="en-US" sz="1600" b="1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main thesis and the evidence. </a:t>
            </a:r>
            <a:r>
              <a:rPr lang="en-US" sz="160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Lancet</a:t>
            </a:r>
            <a:r>
              <a:rPr lang="en-US" sz="1600" b="0" i="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. </a:t>
            </a:r>
            <a:r>
              <a:rPr lang="en-US" sz="160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2025 Dec 6;406(10520</a:t>
            </a:r>
            <a:r>
              <a:rPr lang="en-US" sz="1600" b="0" i="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):</a:t>
            </a:r>
            <a:r>
              <a:rPr lang="en-US" sz="160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2667-2684</a:t>
            </a:r>
            <a:r>
              <a:rPr lang="en-US" sz="1600" b="0" i="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. </a:t>
            </a:r>
            <a:r>
              <a:rPr lang="en-US" sz="1600" b="0" i="0" err="1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doi</a:t>
            </a:r>
            <a:r>
              <a:rPr lang="en-US" sz="1600" b="0" i="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:</a:t>
            </a:r>
            <a:r>
              <a:rPr lang="en-US" sz="160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 10.1016</a:t>
            </a:r>
            <a:r>
              <a:rPr lang="en-US" sz="1600" b="0" i="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/</a:t>
            </a:r>
            <a:r>
              <a:rPr lang="en-US" sz="1600" dirty="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S0140-6736(25)01565-X. </a:t>
            </a:r>
            <a:r>
              <a:rPr lang="en-US" sz="1600" err="1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Epub</a:t>
            </a:r>
            <a:r>
              <a:rPr lang="en-US" sz="1600">
                <a:solidFill>
                  <a:srgbClr val="212121"/>
                </a:solidFill>
                <a:highlight>
                  <a:srgbClr val="FFFFFF"/>
                </a:highlight>
                <a:ea typeface="+mn-lt"/>
                <a:cs typeface="+mn-lt"/>
              </a:rPr>
              <a:t> 2025 Nov 18. PMID: 41270766.</a:t>
            </a:r>
            <a:endParaRPr lang="it-IT" sz="1600"/>
          </a:p>
        </p:txBody>
      </p:sp>
    </p:spTree>
    <p:extLst>
      <p:ext uri="{BB962C8B-B14F-4D97-AF65-F5344CB8AC3E}">
        <p14:creationId xmlns:p14="http://schemas.microsoft.com/office/powerpoint/2010/main" val="8378693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F76175B-B823-4942-9C32-269F00B9EC0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934695d-6d59-47cb-9bc6-ef2744814942"/>
    <ds:schemaRef ds:uri="f70c1c7b-6bd2-4b23-9196-49f108f9542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DBA6C4EE-C66C-4DB7-B0B6-36AD75DBF9EB}"/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928</Words>
  <Application>Microsoft Office PowerPoint</Application>
  <PresentationFormat>Widescreen</PresentationFormat>
  <Paragraphs>47</Paragraphs>
  <Slides>28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34" baseType="lpstr">
      <vt:lpstr>Aptos</vt:lpstr>
      <vt:lpstr>Arial</vt:lpstr>
      <vt:lpstr>inherit</vt:lpstr>
      <vt:lpstr>nunito</vt:lpstr>
      <vt:lpstr>ReithSans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Annarita Accardi</dc:creator>
  <cp:lastModifiedBy>visio</cp:lastModifiedBy>
  <cp:revision>522</cp:revision>
  <dcterms:created xsi:type="dcterms:W3CDTF">2025-02-03T13:31:41Z</dcterms:created>
  <dcterms:modified xsi:type="dcterms:W3CDTF">2026-04-18T07:08:56Z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  <property fmtid="{D5CDD505-2E9C-101B-9397-08002B2CF9AE}" pid="4" name="MSIP_Label_790707fe-b2c5-4349-a92a-6123ae69e1a3_Enabled">
    <vt:lpwstr>true</vt:lpwstr>
  </property>
  <property fmtid="{D5CDD505-2E9C-101B-9397-08002B2CF9AE}" pid="5" name="MSIP_Label_790707fe-b2c5-4349-a92a-6123ae69e1a3_SetDate">
    <vt:lpwstr>2026-04-12T15:18:15Z</vt:lpwstr>
  </property>
  <property fmtid="{D5CDD505-2E9C-101B-9397-08002B2CF9AE}" pid="6" name="MSIP_Label_790707fe-b2c5-4349-a92a-6123ae69e1a3_Method">
    <vt:lpwstr>Standard</vt:lpwstr>
  </property>
  <property fmtid="{D5CDD505-2E9C-101B-9397-08002B2CF9AE}" pid="7" name="MSIP_Label_790707fe-b2c5-4349-a92a-6123ae69e1a3_Name">
    <vt:lpwstr>defa4170-0d19-0005-0004-bc88714345d2</vt:lpwstr>
  </property>
  <property fmtid="{D5CDD505-2E9C-101B-9397-08002B2CF9AE}" pid="8" name="MSIP_Label_790707fe-b2c5-4349-a92a-6123ae69e1a3_SiteId">
    <vt:lpwstr>f20d4cb4-0cf2-4818-9c70-fd85f0ecaaa7</vt:lpwstr>
  </property>
  <property fmtid="{D5CDD505-2E9C-101B-9397-08002B2CF9AE}" pid="9" name="MSIP_Label_790707fe-b2c5-4349-a92a-6123ae69e1a3_ActionId">
    <vt:lpwstr>b3b57bd7-3792-4cc7-86ff-ff8c3de7d0bc</vt:lpwstr>
  </property>
  <property fmtid="{D5CDD505-2E9C-101B-9397-08002B2CF9AE}" pid="10" name="MSIP_Label_790707fe-b2c5-4349-a92a-6123ae69e1a3_ContentBits">
    <vt:lpwstr>0</vt:lpwstr>
  </property>
  <property fmtid="{D5CDD505-2E9C-101B-9397-08002B2CF9AE}" pid="11" name="MSIP_Label_790707fe-b2c5-4349-a92a-6123ae69e1a3_Tag">
    <vt:lpwstr>50, 3, 0, 1</vt:lpwstr>
  </property>
</Properties>
</file>